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95" r:id="rId5"/>
    <p:sldMasterId id="2147483814" r:id="rId6"/>
  </p:sldMasterIdLst>
  <p:notesMasterIdLst>
    <p:notesMasterId r:id="rId21"/>
  </p:notesMasterIdLst>
  <p:sldIdLst>
    <p:sldId id="2147471665" r:id="rId7"/>
    <p:sldId id="2123258803" r:id="rId8"/>
    <p:sldId id="2123258805" r:id="rId9"/>
    <p:sldId id="2123258804" r:id="rId10"/>
    <p:sldId id="6147" r:id="rId11"/>
    <p:sldId id="2123258806" r:id="rId12"/>
    <p:sldId id="2147471666" r:id="rId13"/>
    <p:sldId id="2147471667" r:id="rId14"/>
    <p:sldId id="2147471668" r:id="rId15"/>
    <p:sldId id="2147471669" r:id="rId16"/>
    <p:sldId id="2147471670" r:id="rId17"/>
    <p:sldId id="2147471671" r:id="rId18"/>
    <p:sldId id="2147471672" r:id="rId19"/>
    <p:sldId id="2147477727"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onsolas" panose="020B0609020204030204" pitchFamily="49"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Segoe UI Semibold" panose="020B0702040204020203" pitchFamily="34" charset="0"/>
      <p:bold r:id="rId34"/>
      <p:boldItalic r:id="rId35"/>
    </p:embeddedFont>
    <p:embeddedFont>
      <p:font typeface="Segoe UI Semilight" panose="020B0402040204020203" pitchFamily="34"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A9000-5630-4EA3-9ADD-75D2EE117344}" v="3656" dt="2022-11-09T22:40:27.5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07" autoAdjust="0"/>
    <p:restoredTop sz="75706" autoAdjust="0"/>
  </p:normalViewPr>
  <p:slideViewPr>
    <p:cSldViewPr snapToGrid="0">
      <p:cViewPr varScale="1">
        <p:scale>
          <a:sx n="44" d="100"/>
          <a:sy n="44" d="100"/>
        </p:scale>
        <p:origin x="30" y="23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10.fntdata"/><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833087226"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E61C4673-39B8-4821-8339-1B0419C9C1F1}"/>
    <pc:docChg chg="undo custSel addSld delSld modSld addSection delSection modSection">
      <pc:chgData name="Bob German" userId="19671429-1359-457f-bfc1-1be1ee65d4d9" providerId="ADAL" clId="{E61C4673-39B8-4821-8339-1B0419C9C1F1}" dt="2022-11-01T20:29:15.053" v="20021" actId="20577"/>
      <pc:docMkLst>
        <pc:docMk/>
      </pc:docMkLst>
      <pc:sldChg chg="modNotesTx">
        <pc:chgData name="Bob German" userId="19671429-1359-457f-bfc1-1be1ee65d4d9" providerId="ADAL" clId="{E61C4673-39B8-4821-8339-1B0419C9C1F1}" dt="2022-10-17T19:26:16.620" v="1765" actId="20577"/>
        <pc:sldMkLst>
          <pc:docMk/>
          <pc:sldMk cId="1765580783" sldId="263"/>
        </pc:sldMkLst>
      </pc:sldChg>
      <pc:sldChg chg="del modNotesTx">
        <pc:chgData name="Bob German" userId="19671429-1359-457f-bfc1-1be1ee65d4d9" providerId="ADAL" clId="{E61C4673-39B8-4821-8339-1B0419C9C1F1}" dt="2022-11-01T20:23:57.035" v="19986" actId="18676"/>
        <pc:sldMkLst>
          <pc:docMk/>
          <pc:sldMk cId="833087226" sldId="264"/>
        </pc:sldMkLst>
      </pc:sldChg>
      <pc:sldChg chg="add del modNotesTx">
        <pc:chgData name="Bob German" userId="19671429-1359-457f-bfc1-1be1ee65d4d9" providerId="ADAL" clId="{E61C4673-39B8-4821-8339-1B0419C9C1F1}" dt="2022-11-01T20:23:57.035" v="19986" actId="18676"/>
        <pc:sldMkLst>
          <pc:docMk/>
          <pc:sldMk cId="3503663562" sldId="265"/>
        </pc:sldMkLst>
      </pc:sldChg>
      <pc:sldChg chg="add del modNotesTx">
        <pc:chgData name="Bob German" userId="19671429-1359-457f-bfc1-1be1ee65d4d9" providerId="ADAL" clId="{E61C4673-39B8-4821-8339-1B0419C9C1F1}" dt="2022-11-01T20:23:57.035" v="19986" actId="18676"/>
        <pc:sldMkLst>
          <pc:docMk/>
          <pc:sldMk cId="3324818475" sldId="266"/>
        </pc:sldMkLst>
      </pc:sldChg>
      <pc:sldChg chg="add del modNotesTx">
        <pc:chgData name="Bob German" userId="19671429-1359-457f-bfc1-1be1ee65d4d9" providerId="ADAL" clId="{E61C4673-39B8-4821-8339-1B0419C9C1F1}" dt="2022-11-01T20:23:57.035" v="19986" actId="18676"/>
        <pc:sldMkLst>
          <pc:docMk/>
          <pc:sldMk cId="1637888487" sldId="269"/>
        </pc:sldMkLst>
      </pc:sldChg>
      <pc:sldChg chg="add mod modShow modNotesTx">
        <pc:chgData name="Bob German" userId="19671429-1359-457f-bfc1-1be1ee65d4d9" providerId="ADAL" clId="{E61C4673-39B8-4821-8339-1B0419C9C1F1}" dt="2022-11-01T20:24:14.076" v="19987" actId="729"/>
        <pc:sldMkLst>
          <pc:docMk/>
          <pc:sldMk cId="1016658692" sldId="1729"/>
        </pc:sldMkLst>
      </pc:sldChg>
      <pc:sldChg chg="modSp add mod modShow modNotesTx">
        <pc:chgData name="Bob German" userId="19671429-1359-457f-bfc1-1be1ee65d4d9" providerId="ADAL" clId="{E61C4673-39B8-4821-8339-1B0419C9C1F1}" dt="2022-10-17T19:40:58.645" v="5402" actId="20577"/>
        <pc:sldMkLst>
          <pc:docMk/>
          <pc:sldMk cId="968493578" sldId="1938"/>
        </pc:sldMkLst>
        <pc:spChg chg="mod">
          <ac:chgData name="Bob German" userId="19671429-1359-457f-bfc1-1be1ee65d4d9" providerId="ADAL" clId="{E61C4673-39B8-4821-8339-1B0419C9C1F1}" dt="2022-10-17T19:39:34.498" v="5034" actId="20577"/>
          <ac:spMkLst>
            <pc:docMk/>
            <pc:sldMk cId="968493578" sldId="1938"/>
            <ac:spMk id="23" creationId="{53DCC292-DA57-4B2B-87F2-ABA62AD2FBD4}"/>
          </ac:spMkLst>
        </pc:spChg>
      </pc:sldChg>
      <pc:sldChg chg="addSp modSp del mod setBg modClrScheme chgLayout modNotesTx">
        <pc:chgData name="Bob German" userId="19671429-1359-457f-bfc1-1be1ee65d4d9" providerId="ADAL" clId="{E61C4673-39B8-4821-8339-1B0419C9C1F1}" dt="2022-10-27T19:11:34.583" v="19960" actId="47"/>
        <pc:sldMkLst>
          <pc:docMk/>
          <pc:sldMk cId="1523566410" sldId="3420"/>
        </pc:sldMkLst>
        <pc:spChg chg="add mod ord">
          <ac:chgData name="Bob German" userId="19671429-1359-457f-bfc1-1be1ee65d4d9" providerId="ADAL" clId="{E61C4673-39B8-4821-8339-1B0419C9C1F1}" dt="2022-10-27T19:00:45.177" v="19957" actId="20577"/>
          <ac:spMkLst>
            <pc:docMk/>
            <pc:sldMk cId="1523566410" sldId="3420"/>
            <ac:spMk id="3" creationId="{72B088FB-B452-A183-6528-D8E9E2A6C989}"/>
          </ac:spMkLst>
        </pc:spChg>
        <pc:spChg chg="add mod ord">
          <ac:chgData name="Bob German" userId="19671429-1359-457f-bfc1-1be1ee65d4d9" providerId="ADAL" clId="{E61C4673-39B8-4821-8339-1B0419C9C1F1}" dt="2022-10-27T18:59:57.412" v="19933" actId="700"/>
          <ac:spMkLst>
            <pc:docMk/>
            <pc:sldMk cId="1523566410" sldId="3420"/>
            <ac:spMk id="5" creationId="{164AE712-2809-6C12-DC9A-CB47A1AD51A5}"/>
          </ac:spMkLst>
        </pc:spChg>
        <pc:grpChg chg="add mod">
          <ac:chgData name="Bob German" userId="19671429-1359-457f-bfc1-1be1ee65d4d9" providerId="ADAL" clId="{E61C4673-39B8-4821-8339-1B0419C9C1F1}" dt="2022-10-27T18:59:44.332" v="19932" actId="14100"/>
          <ac:grpSpMkLst>
            <pc:docMk/>
            <pc:sldMk cId="1523566410" sldId="3420"/>
            <ac:grpSpMk id="2" creationId="{96F991E8-93D9-0EA4-3282-E4BBC00A2679}"/>
          </ac:grpSpMkLst>
        </pc:grpChg>
        <pc:picChg chg="mod">
          <ac:chgData name="Bob German" userId="19671429-1359-457f-bfc1-1be1ee65d4d9" providerId="ADAL" clId="{E61C4673-39B8-4821-8339-1B0419C9C1F1}" dt="2022-10-27T18:59:35.991" v="19930" actId="14100"/>
          <ac:picMkLst>
            <pc:docMk/>
            <pc:sldMk cId="1523566410" sldId="3420"/>
            <ac:picMk id="4" creationId="{458D6EE6-9E47-FA76-2C46-9213545C5A63}"/>
          </ac:picMkLst>
        </pc:picChg>
        <pc:picChg chg="mod">
          <ac:chgData name="Bob German" userId="19671429-1359-457f-bfc1-1be1ee65d4d9" providerId="ADAL" clId="{E61C4673-39B8-4821-8339-1B0419C9C1F1}" dt="2022-10-27T18:59:28.529" v="19929" actId="1076"/>
          <ac:picMkLst>
            <pc:docMk/>
            <pc:sldMk cId="1523566410" sldId="3420"/>
            <ac:picMk id="6" creationId="{5178B495-758F-FC86-1635-FDB36F7A8925}"/>
          </ac:picMkLst>
        </pc:picChg>
        <pc:picChg chg="mod">
          <ac:chgData name="Bob German" userId="19671429-1359-457f-bfc1-1be1ee65d4d9" providerId="ADAL" clId="{E61C4673-39B8-4821-8339-1B0419C9C1F1}" dt="2022-10-27T18:59:28.529" v="19929" actId="1076"/>
          <ac:picMkLst>
            <pc:docMk/>
            <pc:sldMk cId="1523566410" sldId="3420"/>
            <ac:picMk id="7" creationId="{69DB4D26-F3CB-9E21-D4B3-5BF419BF0194}"/>
          </ac:picMkLst>
        </pc:picChg>
        <pc:picChg chg="mod">
          <ac:chgData name="Bob German" userId="19671429-1359-457f-bfc1-1be1ee65d4d9" providerId="ADAL" clId="{E61C4673-39B8-4821-8339-1B0419C9C1F1}" dt="2022-10-27T18:59:28.529" v="19929" actId="1076"/>
          <ac:picMkLst>
            <pc:docMk/>
            <pc:sldMk cId="1523566410" sldId="3420"/>
            <ac:picMk id="8" creationId="{D8534F54-5489-4A3F-6BCF-A9E38E1006D3}"/>
          </ac:picMkLst>
        </pc:picChg>
      </pc:sldChg>
      <pc:sldChg chg="modNotesTx">
        <pc:chgData name="Bob German" userId="19671429-1359-457f-bfc1-1be1ee65d4d9" providerId="ADAL" clId="{E61C4673-39B8-4821-8339-1B0419C9C1F1}" dt="2022-10-17T19:16:59.774" v="1227" actId="20577"/>
        <pc:sldMkLst>
          <pc:docMk/>
          <pc:sldMk cId="1789468204" sldId="3422"/>
        </pc:sldMkLst>
      </pc:sldChg>
      <pc:sldChg chg="modSp mod modNotesTx">
        <pc:chgData name="Bob German" userId="19671429-1359-457f-bfc1-1be1ee65d4d9" providerId="ADAL" clId="{E61C4673-39B8-4821-8339-1B0419C9C1F1}" dt="2022-10-17T19:24:26.560" v="1304" actId="20577"/>
        <pc:sldMkLst>
          <pc:docMk/>
          <pc:sldMk cId="1421812549" sldId="3427"/>
        </pc:sldMkLst>
        <pc:spChg chg="mod">
          <ac:chgData name="Bob German" userId="19671429-1359-457f-bfc1-1be1ee65d4d9" providerId="ADAL" clId="{E61C4673-39B8-4821-8339-1B0419C9C1F1}" dt="2022-10-17T15:52:51.503" v="30" actId="790"/>
          <ac:spMkLst>
            <pc:docMk/>
            <pc:sldMk cId="1421812549" sldId="3427"/>
            <ac:spMk id="13" creationId="{04532C90-E490-6032-442B-D22FC8DE1369}"/>
          </ac:spMkLst>
        </pc:spChg>
      </pc:sldChg>
      <pc:sldChg chg="add modNotesTx">
        <pc:chgData name="Bob German" userId="19671429-1359-457f-bfc1-1be1ee65d4d9" providerId="ADAL" clId="{E61C4673-39B8-4821-8339-1B0419C9C1F1}" dt="2022-10-17T20:49:03.976" v="18697" actId="20577"/>
        <pc:sldMkLst>
          <pc:docMk/>
          <pc:sldMk cId="4243981708" sldId="6143"/>
        </pc:sldMkLst>
      </pc:sldChg>
      <pc:sldChg chg="modSp add del mod setBg modNotesTx">
        <pc:chgData name="Bob German" userId="19671429-1359-457f-bfc1-1be1ee65d4d9" providerId="ADAL" clId="{E61C4673-39B8-4821-8339-1B0419C9C1F1}" dt="2022-10-17T19:31:17.184" v="2987" actId="20577"/>
        <pc:sldMkLst>
          <pc:docMk/>
          <pc:sldMk cId="412030796" sldId="6147"/>
        </pc:sldMkLst>
        <pc:spChg chg="mod">
          <ac:chgData name="Bob German" userId="19671429-1359-457f-bfc1-1be1ee65d4d9" providerId="ADAL" clId="{E61C4673-39B8-4821-8339-1B0419C9C1F1}" dt="2022-10-17T17:26:07.266" v="117" actId="20577"/>
          <ac:spMkLst>
            <pc:docMk/>
            <pc:sldMk cId="412030796" sldId="6147"/>
            <ac:spMk id="78" creationId="{B86C264D-C6D0-4177-B236-E293A0155870}"/>
          </ac:spMkLst>
        </pc:spChg>
        <pc:picChg chg="mod">
          <ac:chgData name="Bob German" userId="19671429-1359-457f-bfc1-1be1ee65d4d9" providerId="ADAL" clId="{E61C4673-39B8-4821-8339-1B0419C9C1F1}" dt="2022-10-17T17:29:16.677" v="159" actId="2085"/>
          <ac:picMkLst>
            <pc:docMk/>
            <pc:sldMk cId="412030796" sldId="6147"/>
            <ac:picMk id="92" creationId="{46DBEAFC-5A6C-41C1-9AE2-3ED53CD62B2E}"/>
          </ac:picMkLst>
        </pc:picChg>
      </pc:sldChg>
      <pc:sldChg chg="addSp delSp modSp add del mod setBg delAnim">
        <pc:chgData name="Bob German" userId="19671429-1359-457f-bfc1-1be1ee65d4d9" providerId="ADAL" clId="{E61C4673-39B8-4821-8339-1B0419C9C1F1}" dt="2022-10-17T17:32:32.945" v="192" actId="2696"/>
        <pc:sldMkLst>
          <pc:docMk/>
          <pc:sldMk cId="815025571" sldId="6150"/>
        </pc:sldMkLst>
        <pc:spChg chg="mod">
          <ac:chgData name="Bob German" userId="19671429-1359-457f-bfc1-1be1ee65d4d9" providerId="ADAL" clId="{E61C4673-39B8-4821-8339-1B0419C9C1F1}" dt="2022-10-17T17:16:24.875" v="37"/>
          <ac:spMkLst>
            <pc:docMk/>
            <pc:sldMk cId="815025571" sldId="6150"/>
            <ac:spMk id="32" creationId="{DB61775D-E1FB-4486-BF15-D115761B6579}"/>
          </ac:spMkLst>
        </pc:spChg>
        <pc:spChg chg="mod">
          <ac:chgData name="Bob German" userId="19671429-1359-457f-bfc1-1be1ee65d4d9" providerId="ADAL" clId="{E61C4673-39B8-4821-8339-1B0419C9C1F1}" dt="2022-10-17T17:16:24.875" v="37"/>
          <ac:spMkLst>
            <pc:docMk/>
            <pc:sldMk cId="815025571" sldId="6150"/>
            <ac:spMk id="43" creationId="{2075B758-41C7-4A91-B0C7-B0BF08EC5483}"/>
          </ac:spMkLst>
        </pc:spChg>
        <pc:grpChg chg="del">
          <ac:chgData name="Bob German" userId="19671429-1359-457f-bfc1-1be1ee65d4d9" providerId="ADAL" clId="{E61C4673-39B8-4821-8339-1B0419C9C1F1}" dt="2022-10-17T17:26:49.397" v="118" actId="478"/>
          <ac:grpSpMkLst>
            <pc:docMk/>
            <pc:sldMk cId="815025571" sldId="6150"/>
            <ac:grpSpMk id="12" creationId="{F8ADC15F-FADE-4784-B549-90240F4D380D}"/>
          </ac:grpSpMkLst>
        </pc:grpChg>
        <pc:grpChg chg="del">
          <ac:chgData name="Bob German" userId="19671429-1359-457f-bfc1-1be1ee65d4d9" providerId="ADAL" clId="{E61C4673-39B8-4821-8339-1B0419C9C1F1}" dt="2022-10-17T17:26:54.957" v="119" actId="478"/>
          <ac:grpSpMkLst>
            <pc:docMk/>
            <pc:sldMk cId="815025571" sldId="6150"/>
            <ac:grpSpMk id="64" creationId="{9464BD10-9B80-4D37-9619-4BEAD744521D}"/>
          </ac:grpSpMkLst>
        </pc:grpChg>
        <pc:picChg chg="add mod">
          <ac:chgData name="Bob German" userId="19671429-1359-457f-bfc1-1be1ee65d4d9" providerId="ADAL" clId="{E61C4673-39B8-4821-8339-1B0419C9C1F1}" dt="2022-10-17T17:27:06.389" v="122"/>
          <ac:picMkLst>
            <pc:docMk/>
            <pc:sldMk cId="815025571" sldId="6150"/>
            <ac:picMk id="2" creationId="{E9B9B24A-ABAD-6947-AE30-F241C87FB78D}"/>
          </ac:picMkLst>
        </pc:picChg>
        <pc:picChg chg="add mod">
          <ac:chgData name="Bob German" userId="19671429-1359-457f-bfc1-1be1ee65d4d9" providerId="ADAL" clId="{E61C4673-39B8-4821-8339-1B0419C9C1F1}" dt="2022-10-17T17:27:06.389" v="122"/>
          <ac:picMkLst>
            <pc:docMk/>
            <pc:sldMk cId="815025571" sldId="6150"/>
            <ac:picMk id="3" creationId="{D7BF238F-F485-6197-8DF6-F6552013C0F2}"/>
          </ac:picMkLst>
        </pc:picChg>
        <pc:picChg chg="add mod">
          <ac:chgData name="Bob German" userId="19671429-1359-457f-bfc1-1be1ee65d4d9" providerId="ADAL" clId="{E61C4673-39B8-4821-8339-1B0419C9C1F1}" dt="2022-10-17T17:27:06.389" v="122"/>
          <ac:picMkLst>
            <pc:docMk/>
            <pc:sldMk cId="815025571" sldId="6150"/>
            <ac:picMk id="4" creationId="{3A88C74F-797D-729B-8F95-DB9083C70A57}"/>
          </ac:picMkLst>
        </pc:picChg>
        <pc:picChg chg="add mod">
          <ac:chgData name="Bob German" userId="19671429-1359-457f-bfc1-1be1ee65d4d9" providerId="ADAL" clId="{E61C4673-39B8-4821-8339-1B0419C9C1F1}" dt="2022-10-17T17:27:06.389" v="122"/>
          <ac:picMkLst>
            <pc:docMk/>
            <pc:sldMk cId="815025571" sldId="6150"/>
            <ac:picMk id="5" creationId="{41DA1869-F3FF-C652-10B3-A689AD1188BB}"/>
          </ac:picMkLst>
        </pc:picChg>
        <pc:picChg chg="add mod">
          <ac:chgData name="Bob German" userId="19671429-1359-457f-bfc1-1be1ee65d4d9" providerId="ADAL" clId="{E61C4673-39B8-4821-8339-1B0419C9C1F1}" dt="2022-10-17T17:27:06.389" v="122"/>
          <ac:picMkLst>
            <pc:docMk/>
            <pc:sldMk cId="815025571" sldId="6150"/>
            <ac:picMk id="6" creationId="{DF5246D4-19A6-E304-F52E-82B5DD594429}"/>
          </ac:picMkLst>
        </pc:picChg>
        <pc:picChg chg="add mod">
          <ac:chgData name="Bob German" userId="19671429-1359-457f-bfc1-1be1ee65d4d9" providerId="ADAL" clId="{E61C4673-39B8-4821-8339-1B0419C9C1F1}" dt="2022-10-17T17:27:06.389" v="122"/>
          <ac:picMkLst>
            <pc:docMk/>
            <pc:sldMk cId="815025571" sldId="6150"/>
            <ac:picMk id="7" creationId="{F0338AD4-FBB6-E539-5053-68CED7A13B16}"/>
          </ac:picMkLst>
        </pc:picChg>
        <pc:picChg chg="del mod">
          <ac:chgData name="Bob German" userId="19671429-1359-457f-bfc1-1be1ee65d4d9" providerId="ADAL" clId="{E61C4673-39B8-4821-8339-1B0419C9C1F1}" dt="2022-10-17T17:26:49.397" v="118" actId="478"/>
          <ac:picMkLst>
            <pc:docMk/>
            <pc:sldMk cId="815025571" sldId="6150"/>
            <ac:picMk id="76" creationId="{AF6DBB12-5A3B-4B29-987C-D34625587BCD}"/>
          </ac:picMkLst>
        </pc:picChg>
        <pc:picChg chg="del mod">
          <ac:chgData name="Bob German" userId="19671429-1359-457f-bfc1-1be1ee65d4d9" providerId="ADAL" clId="{E61C4673-39B8-4821-8339-1B0419C9C1F1}" dt="2022-10-17T17:26:54.957" v="119" actId="478"/>
          <ac:picMkLst>
            <pc:docMk/>
            <pc:sldMk cId="815025571" sldId="6150"/>
            <ac:picMk id="82" creationId="{0E082675-905E-412B-BF54-1016DA484D9C}"/>
          </ac:picMkLst>
        </pc:picChg>
        <pc:picChg chg="del mod">
          <ac:chgData name="Bob German" userId="19671429-1359-457f-bfc1-1be1ee65d4d9" providerId="ADAL" clId="{E61C4673-39B8-4821-8339-1B0419C9C1F1}" dt="2022-10-17T17:26:54.957" v="119" actId="478"/>
          <ac:picMkLst>
            <pc:docMk/>
            <pc:sldMk cId="815025571" sldId="6150"/>
            <ac:picMk id="86" creationId="{1A73A233-87C8-4ECB-BDF7-3FE46019E8CC}"/>
          </ac:picMkLst>
        </pc:picChg>
        <pc:picChg chg="del mod">
          <ac:chgData name="Bob German" userId="19671429-1359-457f-bfc1-1be1ee65d4d9" providerId="ADAL" clId="{E61C4673-39B8-4821-8339-1B0419C9C1F1}" dt="2022-10-17T17:26:54.957" v="119" actId="478"/>
          <ac:picMkLst>
            <pc:docMk/>
            <pc:sldMk cId="815025571" sldId="6150"/>
            <ac:picMk id="89" creationId="{05B983AC-460F-4A97-A95C-7AC1278226D2}"/>
          </ac:picMkLst>
        </pc:picChg>
        <pc:picChg chg="del mod">
          <ac:chgData name="Bob German" userId="19671429-1359-457f-bfc1-1be1ee65d4d9" providerId="ADAL" clId="{E61C4673-39B8-4821-8339-1B0419C9C1F1}" dt="2022-10-17T17:26:54.957" v="119" actId="478"/>
          <ac:picMkLst>
            <pc:docMk/>
            <pc:sldMk cId="815025571" sldId="6150"/>
            <ac:picMk id="92" creationId="{46DBEAFC-5A6C-41C1-9AE2-3ED53CD62B2E}"/>
          </ac:picMkLst>
        </pc:picChg>
      </pc:sldChg>
      <pc:sldChg chg="add del modNotesTx">
        <pc:chgData name="Bob German" userId="19671429-1359-457f-bfc1-1be1ee65d4d9" providerId="ADAL" clId="{E61C4673-39B8-4821-8339-1B0419C9C1F1}" dt="2022-11-01T20:23:57.035" v="19986" actId="18676"/>
        <pc:sldMkLst>
          <pc:docMk/>
          <pc:sldMk cId="3413616410" sldId="6216"/>
        </pc:sldMkLst>
      </pc:sldChg>
      <pc:sldChg chg="add del modNotesTx">
        <pc:chgData name="Bob German" userId="19671429-1359-457f-bfc1-1be1ee65d4d9" providerId="ADAL" clId="{E61C4673-39B8-4821-8339-1B0419C9C1F1}" dt="2022-11-01T20:23:57.035" v="19986" actId="18676"/>
        <pc:sldMkLst>
          <pc:docMk/>
          <pc:sldMk cId="54142584" sldId="6217"/>
        </pc:sldMkLst>
      </pc:sldChg>
      <pc:sldChg chg="modSp add del mod modNotesTx">
        <pc:chgData name="Bob German" userId="19671429-1359-457f-bfc1-1be1ee65d4d9" providerId="ADAL" clId="{E61C4673-39B8-4821-8339-1B0419C9C1F1}" dt="2022-11-01T20:23:57.035" v="19986" actId="18676"/>
        <pc:sldMkLst>
          <pc:docMk/>
          <pc:sldMk cId="3641777756" sldId="6218"/>
        </pc:sldMkLst>
        <pc:graphicFrameChg chg="mod modGraphic">
          <ac:chgData name="Bob German" userId="19671429-1359-457f-bfc1-1be1ee65d4d9" providerId="ADAL" clId="{E61C4673-39B8-4821-8339-1B0419C9C1F1}" dt="2022-10-17T20:09:51.944" v="12366" actId="20577"/>
          <ac:graphicFrameMkLst>
            <pc:docMk/>
            <pc:sldMk cId="3641777756" sldId="6218"/>
            <ac:graphicFrameMk id="12" creationId="{945A4F4D-D7A4-4DA9-9F59-20FD46F36A2A}"/>
          </ac:graphicFrameMkLst>
        </pc:graphicFrameChg>
      </pc:sldChg>
      <pc:sldChg chg="add del modNotesTx">
        <pc:chgData name="Bob German" userId="19671429-1359-457f-bfc1-1be1ee65d4d9" providerId="ADAL" clId="{E61C4673-39B8-4821-8339-1B0419C9C1F1}" dt="2022-11-01T20:23:57.035" v="19986" actId="18676"/>
        <pc:sldMkLst>
          <pc:docMk/>
          <pc:sldMk cId="2306700365" sldId="6220"/>
        </pc:sldMkLst>
      </pc:sldChg>
      <pc:sldChg chg="add del modNotesTx">
        <pc:chgData name="Bob German" userId="19671429-1359-457f-bfc1-1be1ee65d4d9" providerId="ADAL" clId="{E61C4673-39B8-4821-8339-1B0419C9C1F1}" dt="2022-11-01T20:23:57.035" v="19986" actId="18676"/>
        <pc:sldMkLst>
          <pc:docMk/>
          <pc:sldMk cId="2730536602" sldId="6221"/>
        </pc:sldMkLst>
      </pc:sldChg>
      <pc:sldChg chg="modSp add del mod modNotesTx">
        <pc:chgData name="Bob German" userId="19671429-1359-457f-bfc1-1be1ee65d4d9" providerId="ADAL" clId="{E61C4673-39B8-4821-8339-1B0419C9C1F1}" dt="2022-11-01T20:23:57.035" v="19986" actId="18676"/>
        <pc:sldMkLst>
          <pc:docMk/>
          <pc:sldMk cId="3137120396" sldId="6222"/>
        </pc:sldMkLst>
        <pc:spChg chg="mod">
          <ac:chgData name="Bob German" userId="19671429-1359-457f-bfc1-1be1ee65d4d9" providerId="ADAL" clId="{E61C4673-39B8-4821-8339-1B0419C9C1F1}" dt="2022-10-17T20:21:48.372" v="15358" actId="1076"/>
          <ac:spMkLst>
            <pc:docMk/>
            <pc:sldMk cId="3137120396" sldId="6222"/>
            <ac:spMk id="13" creationId="{AD1E8F83-4DF7-4D8C-8BC5-1605DE975FFE}"/>
          </ac:spMkLst>
        </pc:spChg>
      </pc:sldChg>
      <pc:sldChg chg="add del modNotesTx">
        <pc:chgData name="Bob German" userId="19671429-1359-457f-bfc1-1be1ee65d4d9" providerId="ADAL" clId="{E61C4673-39B8-4821-8339-1B0419C9C1F1}" dt="2022-11-01T20:23:57.035" v="19986" actId="18676"/>
        <pc:sldMkLst>
          <pc:docMk/>
          <pc:sldMk cId="901489297" sldId="6223"/>
        </pc:sldMkLst>
      </pc:sldChg>
      <pc:sldChg chg="add del modNotesTx">
        <pc:chgData name="Bob German" userId="19671429-1359-457f-bfc1-1be1ee65d4d9" providerId="ADAL" clId="{E61C4673-39B8-4821-8339-1B0419C9C1F1}" dt="2022-11-01T20:23:57.035" v="19986" actId="18676"/>
        <pc:sldMkLst>
          <pc:docMk/>
          <pc:sldMk cId="889201810" sldId="6225"/>
        </pc:sldMkLst>
      </pc:sldChg>
      <pc:sldChg chg="add del modNotesTx">
        <pc:chgData name="Bob German" userId="19671429-1359-457f-bfc1-1be1ee65d4d9" providerId="ADAL" clId="{E61C4673-39B8-4821-8339-1B0419C9C1F1}" dt="2022-11-01T20:23:57.035" v="19986" actId="18676"/>
        <pc:sldMkLst>
          <pc:docMk/>
          <pc:sldMk cId="405250106" sldId="6226"/>
        </pc:sldMkLst>
      </pc:sldChg>
      <pc:sldChg chg="modSp add del mod modNotesTx">
        <pc:chgData name="Bob German" userId="19671429-1359-457f-bfc1-1be1ee65d4d9" providerId="ADAL" clId="{E61C4673-39B8-4821-8339-1B0419C9C1F1}" dt="2022-11-01T20:23:57.035" v="19986" actId="18676"/>
        <pc:sldMkLst>
          <pc:docMk/>
          <pc:sldMk cId="956127313" sldId="6227"/>
        </pc:sldMkLst>
        <pc:spChg chg="mod">
          <ac:chgData name="Bob German" userId="19671429-1359-457f-bfc1-1be1ee65d4d9" providerId="ADAL" clId="{E61C4673-39B8-4821-8339-1B0419C9C1F1}" dt="2022-10-17T20:12:26.909" v="12949" actId="20577"/>
          <ac:spMkLst>
            <pc:docMk/>
            <pc:sldMk cId="956127313" sldId="6227"/>
            <ac:spMk id="25" creationId="{CEBFF710-67C2-4829-85E4-147248289A6F}"/>
          </ac:spMkLst>
        </pc:spChg>
      </pc:sldChg>
      <pc:sldChg chg="add del">
        <pc:chgData name="Bob German" userId="19671429-1359-457f-bfc1-1be1ee65d4d9" providerId="ADAL" clId="{E61C4673-39B8-4821-8339-1B0419C9C1F1}" dt="2022-10-17T17:33:36.789" v="193" actId="47"/>
        <pc:sldMkLst>
          <pc:docMk/>
          <pc:sldMk cId="3788033894" sldId="6229"/>
        </pc:sldMkLst>
      </pc:sldChg>
      <pc:sldChg chg="add del">
        <pc:chgData name="Bob German" userId="19671429-1359-457f-bfc1-1be1ee65d4d9" providerId="ADAL" clId="{E61C4673-39B8-4821-8339-1B0419C9C1F1}" dt="2022-10-17T17:33:36.789" v="193" actId="47"/>
        <pc:sldMkLst>
          <pc:docMk/>
          <pc:sldMk cId="1883075823" sldId="6230"/>
        </pc:sldMkLst>
      </pc:sldChg>
      <pc:sldChg chg="modSp add del mod modClrScheme chgLayout modNotesTx">
        <pc:chgData name="Bob German" userId="19671429-1359-457f-bfc1-1be1ee65d4d9" providerId="ADAL" clId="{E61C4673-39B8-4821-8339-1B0419C9C1F1}" dt="2022-11-01T20:23:57.035" v="19986" actId="18676"/>
        <pc:sldMkLst>
          <pc:docMk/>
          <pc:sldMk cId="315353716" sldId="6235"/>
        </pc:sldMkLst>
        <pc:spChg chg="mod">
          <ac:chgData name="Bob German" userId="19671429-1359-457f-bfc1-1be1ee65d4d9" providerId="ADAL" clId="{E61C4673-39B8-4821-8339-1B0419C9C1F1}" dt="2022-10-24T21:23:06.678" v="19589" actId="26606"/>
          <ac:spMkLst>
            <pc:docMk/>
            <pc:sldMk cId="315353716" sldId="6235"/>
            <ac:spMk id="10" creationId="{7F837F83-D15F-4FB6-917E-4C7B93C7D36D}"/>
          </ac:spMkLst>
        </pc:spChg>
        <pc:spChg chg="mod">
          <ac:chgData name="Bob German" userId="19671429-1359-457f-bfc1-1be1ee65d4d9" providerId="ADAL" clId="{E61C4673-39B8-4821-8339-1B0419C9C1F1}" dt="2022-10-24T21:23:46.923" v="19644" actId="6549"/>
          <ac:spMkLst>
            <pc:docMk/>
            <pc:sldMk cId="315353716" sldId="6235"/>
            <ac:spMk id="12" creationId="{45390DF8-DCC0-48D5-9E46-4173C57FE4F5}"/>
          </ac:spMkLst>
        </pc:spChg>
      </pc:sldChg>
      <pc:sldChg chg="modSp add del mod setBg modShow modNotesTx">
        <pc:chgData name="Bob German" userId="19671429-1359-457f-bfc1-1be1ee65d4d9" providerId="ADAL" clId="{E61C4673-39B8-4821-8339-1B0419C9C1F1}" dt="2022-10-17T19:36:38.365" v="4337" actId="20577"/>
        <pc:sldMkLst>
          <pc:docMk/>
          <pc:sldMk cId="3144989988" sldId="2123258803"/>
        </pc:sldMkLst>
        <pc:spChg chg="mod">
          <ac:chgData name="Bob German" userId="19671429-1359-457f-bfc1-1be1ee65d4d9" providerId="ADAL" clId="{E61C4673-39B8-4821-8339-1B0419C9C1F1}" dt="2022-10-17T17:17:24.966" v="88" actId="20577"/>
          <ac:spMkLst>
            <pc:docMk/>
            <pc:sldMk cId="3144989988" sldId="2123258803"/>
            <ac:spMk id="11" creationId="{75C9C1CB-514A-4E03-BFA7-99A8979BFFD5}"/>
          </ac:spMkLst>
        </pc:spChg>
      </pc:sldChg>
      <pc:sldChg chg="modSp add del mod setBg modNotesTx">
        <pc:chgData name="Bob German" userId="19671429-1359-457f-bfc1-1be1ee65d4d9" providerId="ADAL" clId="{E61C4673-39B8-4821-8339-1B0419C9C1F1}" dt="2022-10-17T19:38:40.001" v="4863" actId="20577"/>
        <pc:sldMkLst>
          <pc:docMk/>
          <pc:sldMk cId="3156909401" sldId="2123258804"/>
        </pc:sldMkLst>
        <pc:spChg chg="mod">
          <ac:chgData name="Bob German" userId="19671429-1359-457f-bfc1-1be1ee65d4d9" providerId="ADAL" clId="{E61C4673-39B8-4821-8339-1B0419C9C1F1}" dt="2022-10-17T17:17:43.100" v="102"/>
          <ac:spMkLst>
            <pc:docMk/>
            <pc:sldMk cId="3156909401" sldId="2123258804"/>
            <ac:spMk id="12" creationId="{31678BEA-5D75-448D-8E45-4A64AD301297}"/>
          </ac:spMkLst>
        </pc:spChg>
      </pc:sldChg>
      <pc:sldChg chg="modSp add del mod setBg modNotesTx">
        <pc:chgData name="Bob German" userId="19671429-1359-457f-bfc1-1be1ee65d4d9" providerId="ADAL" clId="{E61C4673-39B8-4821-8339-1B0419C9C1F1}" dt="2022-10-17T19:37:54.286" v="4665" actId="20577"/>
        <pc:sldMkLst>
          <pc:docMk/>
          <pc:sldMk cId="2129345000" sldId="2123258805"/>
        </pc:sldMkLst>
        <pc:spChg chg="mod">
          <ac:chgData name="Bob German" userId="19671429-1359-457f-bfc1-1be1ee65d4d9" providerId="ADAL" clId="{E61C4673-39B8-4821-8339-1B0419C9C1F1}" dt="2022-10-17T17:17:35.614" v="101" actId="20577"/>
          <ac:spMkLst>
            <pc:docMk/>
            <pc:sldMk cId="2129345000" sldId="2123258805"/>
            <ac:spMk id="11" creationId="{4E67CE13-9FF7-4128-AB31-8E5BC41178CA}"/>
          </ac:spMkLst>
        </pc:spChg>
      </pc:sldChg>
      <pc:sldChg chg="addSp delSp modSp add mod modTransition modAnim modNotesTx">
        <pc:chgData name="Bob German" userId="19671429-1359-457f-bfc1-1be1ee65d4d9" providerId="ADAL" clId="{E61C4673-39B8-4821-8339-1B0419C9C1F1}" dt="2022-10-17T19:34:03.630" v="3733" actId="20577"/>
        <pc:sldMkLst>
          <pc:docMk/>
          <pc:sldMk cId="1381959569" sldId="2123258806"/>
        </pc:sldMkLst>
        <pc:spChg chg="del">
          <ac:chgData name="Bob German" userId="19671429-1359-457f-bfc1-1be1ee65d4d9" providerId="ADAL" clId="{E61C4673-39B8-4821-8339-1B0419C9C1F1}" dt="2022-10-17T17:28:09.263" v="128" actId="478"/>
          <ac:spMkLst>
            <pc:docMk/>
            <pc:sldMk cId="1381959569" sldId="2123258806"/>
            <ac:spMk id="4" creationId="{91671E64-20EB-41CE-8B0B-3FBCB08FA6A4}"/>
          </ac:spMkLst>
        </pc:spChg>
        <pc:spChg chg="add mod">
          <ac:chgData name="Bob German" userId="19671429-1359-457f-bfc1-1be1ee65d4d9" providerId="ADAL" clId="{E61C4673-39B8-4821-8339-1B0419C9C1F1}" dt="2022-10-17T17:28:46.794" v="152"/>
          <ac:spMkLst>
            <pc:docMk/>
            <pc:sldMk cId="1381959569" sldId="2123258806"/>
            <ac:spMk id="5" creationId="{48B259D6-B0CA-FE6E-2640-4D3B923211D0}"/>
          </ac:spMkLst>
        </pc:spChg>
        <pc:spChg chg="del">
          <ac:chgData name="Bob German" userId="19671429-1359-457f-bfc1-1be1ee65d4d9" providerId="ADAL" clId="{E61C4673-39B8-4821-8339-1B0419C9C1F1}" dt="2022-10-17T17:28:09.263" v="128" actId="478"/>
          <ac:spMkLst>
            <pc:docMk/>
            <pc:sldMk cId="1381959569" sldId="2123258806"/>
            <ac:spMk id="6" creationId="{E26666BA-F34E-4A7E-94DF-2BEA8681A3E0}"/>
          </ac:spMkLst>
        </pc:spChg>
        <pc:spChg chg="del">
          <ac:chgData name="Bob German" userId="19671429-1359-457f-bfc1-1be1ee65d4d9" providerId="ADAL" clId="{E61C4673-39B8-4821-8339-1B0419C9C1F1}" dt="2022-10-17T17:28:09.263" v="128" actId="478"/>
          <ac:spMkLst>
            <pc:docMk/>
            <pc:sldMk cId="1381959569" sldId="2123258806"/>
            <ac:spMk id="8" creationId="{9E4A6851-6CB2-4054-843D-CFBCF7EA9BA7}"/>
          </ac:spMkLst>
        </pc:spChg>
        <pc:spChg chg="mod">
          <ac:chgData name="Bob German" userId="19671429-1359-457f-bfc1-1be1ee65d4d9" providerId="ADAL" clId="{E61C4673-39B8-4821-8339-1B0419C9C1F1}" dt="2022-10-17T17:28:40.362" v="151" actId="1076"/>
          <ac:spMkLst>
            <pc:docMk/>
            <pc:sldMk cId="1381959569" sldId="2123258806"/>
            <ac:spMk id="32" creationId="{DB61775D-E1FB-4486-BF15-D115761B6579}"/>
          </ac:spMkLst>
        </pc:spChg>
        <pc:spChg chg="del">
          <ac:chgData name="Bob German" userId="19671429-1359-457f-bfc1-1be1ee65d4d9" providerId="ADAL" clId="{E61C4673-39B8-4821-8339-1B0419C9C1F1}" dt="2022-10-17T17:28:09.263" v="128" actId="478"/>
          <ac:spMkLst>
            <pc:docMk/>
            <pc:sldMk cId="1381959569" sldId="2123258806"/>
            <ac:spMk id="35" creationId="{119A9DEE-66F2-4D99-BC03-3024E2EC61C1}"/>
          </ac:spMkLst>
        </pc:spChg>
        <pc:spChg chg="del">
          <ac:chgData name="Bob German" userId="19671429-1359-457f-bfc1-1be1ee65d4d9" providerId="ADAL" clId="{E61C4673-39B8-4821-8339-1B0419C9C1F1}" dt="2022-10-17T17:28:09.263" v="128" actId="478"/>
          <ac:spMkLst>
            <pc:docMk/>
            <pc:sldMk cId="1381959569" sldId="2123258806"/>
            <ac:spMk id="36" creationId="{A2CB0B68-A404-4B04-BB54-8CD818DF12C5}"/>
          </ac:spMkLst>
        </pc:spChg>
        <pc:spChg chg="del">
          <ac:chgData name="Bob German" userId="19671429-1359-457f-bfc1-1be1ee65d4d9" providerId="ADAL" clId="{E61C4673-39B8-4821-8339-1B0419C9C1F1}" dt="2022-10-17T17:28:09.263" v="128" actId="478"/>
          <ac:spMkLst>
            <pc:docMk/>
            <pc:sldMk cId="1381959569" sldId="2123258806"/>
            <ac:spMk id="69" creationId="{6B8525E8-F79A-4287-BB92-BE8AF29802B0}"/>
          </ac:spMkLst>
        </pc:spChg>
        <pc:spChg chg="del">
          <ac:chgData name="Bob German" userId="19671429-1359-457f-bfc1-1be1ee65d4d9" providerId="ADAL" clId="{E61C4673-39B8-4821-8339-1B0419C9C1F1}" dt="2022-10-17T17:28:09.263" v="128" actId="478"/>
          <ac:spMkLst>
            <pc:docMk/>
            <pc:sldMk cId="1381959569" sldId="2123258806"/>
            <ac:spMk id="71" creationId="{E3B120A5-E370-4E0C-80BC-0A2CC6BC286F}"/>
          </ac:spMkLst>
        </pc:spChg>
        <pc:spChg chg="del">
          <ac:chgData name="Bob German" userId="19671429-1359-457f-bfc1-1be1ee65d4d9" providerId="ADAL" clId="{E61C4673-39B8-4821-8339-1B0419C9C1F1}" dt="2022-10-17T17:28:22.071" v="130" actId="478"/>
          <ac:spMkLst>
            <pc:docMk/>
            <pc:sldMk cId="1381959569" sldId="2123258806"/>
            <ac:spMk id="74" creationId="{C17712B4-C1A8-40DC-8E38-914F24FCB7E6}"/>
          </ac:spMkLst>
        </pc:spChg>
        <pc:spChg chg="del">
          <ac:chgData name="Bob German" userId="19671429-1359-457f-bfc1-1be1ee65d4d9" providerId="ADAL" clId="{E61C4673-39B8-4821-8339-1B0419C9C1F1}" dt="2022-10-17T17:28:22.071" v="130" actId="478"/>
          <ac:spMkLst>
            <pc:docMk/>
            <pc:sldMk cId="1381959569" sldId="2123258806"/>
            <ac:spMk id="75" creationId="{88555839-EC51-4633-9C71-2A2F28351E3D}"/>
          </ac:spMkLst>
        </pc:spChg>
        <pc:spChg chg="del">
          <ac:chgData name="Bob German" userId="19671429-1359-457f-bfc1-1be1ee65d4d9" providerId="ADAL" clId="{E61C4673-39B8-4821-8339-1B0419C9C1F1}" dt="2022-10-17T17:28:22.071" v="130" actId="478"/>
          <ac:spMkLst>
            <pc:docMk/>
            <pc:sldMk cId="1381959569" sldId="2123258806"/>
            <ac:spMk id="77" creationId="{3C61F688-E17C-4350-BDC6-8908B3CE3478}"/>
          </ac:spMkLst>
        </pc:spChg>
        <pc:spChg chg="del">
          <ac:chgData name="Bob German" userId="19671429-1359-457f-bfc1-1be1ee65d4d9" providerId="ADAL" clId="{E61C4673-39B8-4821-8339-1B0419C9C1F1}" dt="2022-10-17T17:28:22.071" v="130" actId="478"/>
          <ac:spMkLst>
            <pc:docMk/>
            <pc:sldMk cId="1381959569" sldId="2123258806"/>
            <ac:spMk id="78" creationId="{B86C264D-C6D0-4177-B236-E293A0155870}"/>
          </ac:spMkLst>
        </pc:spChg>
        <pc:spChg chg="del">
          <ac:chgData name="Bob German" userId="19671429-1359-457f-bfc1-1be1ee65d4d9" providerId="ADAL" clId="{E61C4673-39B8-4821-8339-1B0419C9C1F1}" dt="2022-10-17T17:28:22.071" v="130" actId="478"/>
          <ac:spMkLst>
            <pc:docMk/>
            <pc:sldMk cId="1381959569" sldId="2123258806"/>
            <ac:spMk id="80" creationId="{4611B4C9-D55A-44C4-8C1C-1AA279DDC316}"/>
          </ac:spMkLst>
        </pc:spChg>
        <pc:spChg chg="del">
          <ac:chgData name="Bob German" userId="19671429-1359-457f-bfc1-1be1ee65d4d9" providerId="ADAL" clId="{E61C4673-39B8-4821-8339-1B0419C9C1F1}" dt="2022-10-17T17:28:22.071" v="130" actId="478"/>
          <ac:spMkLst>
            <pc:docMk/>
            <pc:sldMk cId="1381959569" sldId="2123258806"/>
            <ac:spMk id="81" creationId="{68482720-C50A-42BB-80DD-1CB997419D1F}"/>
          </ac:spMkLst>
        </pc:spChg>
        <pc:spChg chg="del">
          <ac:chgData name="Bob German" userId="19671429-1359-457f-bfc1-1be1ee65d4d9" providerId="ADAL" clId="{E61C4673-39B8-4821-8339-1B0419C9C1F1}" dt="2022-10-17T17:28:22.071" v="130" actId="478"/>
          <ac:spMkLst>
            <pc:docMk/>
            <pc:sldMk cId="1381959569" sldId="2123258806"/>
            <ac:spMk id="84" creationId="{62853F8C-9C1D-4858-992D-51F9588D7116}"/>
          </ac:spMkLst>
        </pc:spChg>
        <pc:spChg chg="del">
          <ac:chgData name="Bob German" userId="19671429-1359-457f-bfc1-1be1ee65d4d9" providerId="ADAL" clId="{E61C4673-39B8-4821-8339-1B0419C9C1F1}" dt="2022-10-17T17:28:22.071" v="130" actId="478"/>
          <ac:spMkLst>
            <pc:docMk/>
            <pc:sldMk cId="1381959569" sldId="2123258806"/>
            <ac:spMk id="85" creationId="{4EAB2610-31E5-4889-AB50-8D6633FCEE2C}"/>
          </ac:spMkLst>
        </pc:spChg>
        <pc:spChg chg="del">
          <ac:chgData name="Bob German" userId="19671429-1359-457f-bfc1-1be1ee65d4d9" providerId="ADAL" clId="{E61C4673-39B8-4821-8339-1B0419C9C1F1}" dt="2022-10-17T17:28:22.071" v="130" actId="478"/>
          <ac:spMkLst>
            <pc:docMk/>
            <pc:sldMk cId="1381959569" sldId="2123258806"/>
            <ac:spMk id="87" creationId="{4DE08EA8-67F5-43AA-8FA6-FDAE4C67FABD}"/>
          </ac:spMkLst>
        </pc:spChg>
        <pc:spChg chg="del">
          <ac:chgData name="Bob German" userId="19671429-1359-457f-bfc1-1be1ee65d4d9" providerId="ADAL" clId="{E61C4673-39B8-4821-8339-1B0419C9C1F1}" dt="2022-10-17T17:28:22.071" v="130" actId="478"/>
          <ac:spMkLst>
            <pc:docMk/>
            <pc:sldMk cId="1381959569" sldId="2123258806"/>
            <ac:spMk id="88" creationId="{F7EE1400-5DAB-4860-804E-6A7B250E9495}"/>
          </ac:spMkLst>
        </pc:spChg>
        <pc:spChg chg="del">
          <ac:chgData name="Bob German" userId="19671429-1359-457f-bfc1-1be1ee65d4d9" providerId="ADAL" clId="{E61C4673-39B8-4821-8339-1B0419C9C1F1}" dt="2022-10-17T17:28:22.071" v="130" actId="478"/>
          <ac:spMkLst>
            <pc:docMk/>
            <pc:sldMk cId="1381959569" sldId="2123258806"/>
            <ac:spMk id="90" creationId="{AD94778D-7F15-432E-AB47-A4A200D8D5F1}"/>
          </ac:spMkLst>
        </pc:spChg>
        <pc:spChg chg="del">
          <ac:chgData name="Bob German" userId="19671429-1359-457f-bfc1-1be1ee65d4d9" providerId="ADAL" clId="{E61C4673-39B8-4821-8339-1B0419C9C1F1}" dt="2022-10-17T17:28:22.071" v="130" actId="478"/>
          <ac:spMkLst>
            <pc:docMk/>
            <pc:sldMk cId="1381959569" sldId="2123258806"/>
            <ac:spMk id="91" creationId="{44A1F54E-1738-49E7-A6C9-1718E4BD1C61}"/>
          </ac:spMkLst>
        </pc:spChg>
        <pc:grpChg chg="del">
          <ac:chgData name="Bob German" userId="19671429-1359-457f-bfc1-1be1ee65d4d9" providerId="ADAL" clId="{E61C4673-39B8-4821-8339-1B0419C9C1F1}" dt="2022-10-17T17:28:09.263" v="128" actId="478"/>
          <ac:grpSpMkLst>
            <pc:docMk/>
            <pc:sldMk cId="1381959569" sldId="2123258806"/>
            <ac:grpSpMk id="9" creationId="{1A9C3535-55CC-FE0B-B315-DFADEDB21A17}"/>
          </ac:grpSpMkLst>
        </pc:grpChg>
        <pc:grpChg chg="add mod">
          <ac:chgData name="Bob German" userId="19671429-1359-457f-bfc1-1be1ee65d4d9" providerId="ADAL" clId="{E61C4673-39B8-4821-8339-1B0419C9C1F1}" dt="2022-10-17T17:30:06.515" v="179" actId="1035"/>
          <ac:grpSpMkLst>
            <pc:docMk/>
            <pc:sldMk cId="1381959569" sldId="2123258806"/>
            <ac:grpSpMk id="17" creationId="{71B452B4-E4EA-9287-2808-399CC5563EE5}"/>
          </ac:grpSpMkLst>
        </pc:grpChg>
        <pc:grpChg chg="add mod">
          <ac:chgData name="Bob German" userId="19671429-1359-457f-bfc1-1be1ee65d4d9" providerId="ADAL" clId="{E61C4673-39B8-4821-8339-1B0419C9C1F1}" dt="2022-10-17T17:30:44.293" v="183" actId="1076"/>
          <ac:grpSpMkLst>
            <pc:docMk/>
            <pc:sldMk cId="1381959569" sldId="2123258806"/>
            <ac:grpSpMk id="18" creationId="{45291D6B-5257-7718-C9C2-208A3AE4719A}"/>
          </ac:grpSpMkLst>
        </pc:grpChg>
        <pc:grpChg chg="del">
          <ac:chgData name="Bob German" userId="19671429-1359-457f-bfc1-1be1ee65d4d9" providerId="ADAL" clId="{E61C4673-39B8-4821-8339-1B0419C9C1F1}" dt="2022-10-17T17:28:09.263" v="128" actId="478"/>
          <ac:grpSpMkLst>
            <pc:docMk/>
            <pc:sldMk cId="1381959569" sldId="2123258806"/>
            <ac:grpSpMk id="47" creationId="{A23B688B-297F-4E4E-BA1C-CE58257C23AB}"/>
          </ac:grpSpMkLst>
        </pc:grpChg>
        <pc:picChg chg="del">
          <ac:chgData name="Bob German" userId="19671429-1359-457f-bfc1-1be1ee65d4d9" providerId="ADAL" clId="{E61C4673-39B8-4821-8339-1B0419C9C1F1}" dt="2022-10-17T17:28:09.263" v="128" actId="478"/>
          <ac:picMkLst>
            <pc:docMk/>
            <pc:sldMk cId="1381959569" sldId="2123258806"/>
            <ac:picMk id="3" creationId="{7CB0FDA6-2553-27FC-154A-49194DBD381E}"/>
          </ac:picMkLst>
        </pc:picChg>
        <pc:picChg chg="add mod">
          <ac:chgData name="Bob German" userId="19671429-1359-457f-bfc1-1be1ee65d4d9" providerId="ADAL" clId="{E61C4673-39B8-4821-8339-1B0419C9C1F1}" dt="2022-10-17T17:29:54.683" v="166" actId="1076"/>
          <ac:picMkLst>
            <pc:docMk/>
            <pc:sldMk cId="1381959569" sldId="2123258806"/>
            <ac:picMk id="10" creationId="{B2FE3B6F-53B9-9906-0528-9F5FFD2C7C51}"/>
          </ac:picMkLst>
        </pc:picChg>
        <pc:picChg chg="add mod">
          <ac:chgData name="Bob German" userId="19671429-1359-457f-bfc1-1be1ee65d4d9" providerId="ADAL" clId="{E61C4673-39B8-4821-8339-1B0419C9C1F1}" dt="2022-10-17T17:29:54.683" v="166" actId="1076"/>
          <ac:picMkLst>
            <pc:docMk/>
            <pc:sldMk cId="1381959569" sldId="2123258806"/>
            <ac:picMk id="12" creationId="{2F7CBBC4-7714-4C13-D066-BDC7B87BDACD}"/>
          </ac:picMkLst>
        </pc:picChg>
        <pc:picChg chg="add mod">
          <ac:chgData name="Bob German" userId="19671429-1359-457f-bfc1-1be1ee65d4d9" providerId="ADAL" clId="{E61C4673-39B8-4821-8339-1B0419C9C1F1}" dt="2022-10-17T17:29:54.683" v="166" actId="1076"/>
          <ac:picMkLst>
            <pc:docMk/>
            <pc:sldMk cId="1381959569" sldId="2123258806"/>
            <ac:picMk id="13" creationId="{AB39FF77-3A54-AC13-A9FA-FEB631CE1F2A}"/>
          </ac:picMkLst>
        </pc:picChg>
        <pc:picChg chg="mod">
          <ac:chgData name="Bob German" userId="19671429-1359-457f-bfc1-1be1ee65d4d9" providerId="ADAL" clId="{E61C4673-39B8-4821-8339-1B0419C9C1F1}" dt="2022-10-17T17:29:41.442" v="164" actId="408"/>
          <ac:picMkLst>
            <pc:docMk/>
            <pc:sldMk cId="1381959569" sldId="2123258806"/>
            <ac:picMk id="14" creationId="{505D84C8-873D-E825-BD34-E3B07A606C94}"/>
          </ac:picMkLst>
        </pc:picChg>
        <pc:picChg chg="add mod">
          <ac:chgData name="Bob German" userId="19671429-1359-457f-bfc1-1be1ee65d4d9" providerId="ADAL" clId="{E61C4673-39B8-4821-8339-1B0419C9C1F1}" dt="2022-10-17T17:29:54.683" v="166" actId="1076"/>
          <ac:picMkLst>
            <pc:docMk/>
            <pc:sldMk cId="1381959569" sldId="2123258806"/>
            <ac:picMk id="15" creationId="{96207619-CFFE-7AB7-36AC-ABD56B59E7F1}"/>
          </ac:picMkLst>
        </pc:picChg>
        <pc:picChg chg="add mod">
          <ac:chgData name="Bob German" userId="19671429-1359-457f-bfc1-1be1ee65d4d9" providerId="ADAL" clId="{E61C4673-39B8-4821-8339-1B0419C9C1F1}" dt="2022-10-17T17:29:54.683" v="166" actId="1076"/>
          <ac:picMkLst>
            <pc:docMk/>
            <pc:sldMk cId="1381959569" sldId="2123258806"/>
            <ac:picMk id="16" creationId="{C62ED692-8F3F-17DE-5251-2B75D61DE59E}"/>
          </ac:picMkLst>
        </pc:picChg>
        <pc:picChg chg="mod">
          <ac:chgData name="Bob German" userId="19671429-1359-457f-bfc1-1be1ee65d4d9" providerId="ADAL" clId="{E61C4673-39B8-4821-8339-1B0419C9C1F1}" dt="2022-10-17T17:30:39.573" v="182"/>
          <ac:picMkLst>
            <pc:docMk/>
            <pc:sldMk cId="1381959569" sldId="2123258806"/>
            <ac:picMk id="19" creationId="{74DCEB8F-9C35-3E9E-93E9-8C885423A065}"/>
          </ac:picMkLst>
        </pc:picChg>
        <pc:picChg chg="mod">
          <ac:chgData name="Bob German" userId="19671429-1359-457f-bfc1-1be1ee65d4d9" providerId="ADAL" clId="{E61C4673-39B8-4821-8339-1B0419C9C1F1}" dt="2022-10-17T17:30:39.573" v="182"/>
          <ac:picMkLst>
            <pc:docMk/>
            <pc:sldMk cId="1381959569" sldId="2123258806"/>
            <ac:picMk id="20" creationId="{BC8A549C-1726-8EAB-B395-EA1515C6B22D}"/>
          </ac:picMkLst>
        </pc:picChg>
        <pc:picChg chg="mod">
          <ac:chgData name="Bob German" userId="19671429-1359-457f-bfc1-1be1ee65d4d9" providerId="ADAL" clId="{E61C4673-39B8-4821-8339-1B0419C9C1F1}" dt="2022-10-17T17:30:39.573" v="182"/>
          <ac:picMkLst>
            <pc:docMk/>
            <pc:sldMk cId="1381959569" sldId="2123258806"/>
            <ac:picMk id="21" creationId="{52320EE7-4701-9D1D-FA12-9290FB3DDFCE}"/>
          </ac:picMkLst>
        </pc:picChg>
        <pc:picChg chg="mod">
          <ac:chgData name="Bob German" userId="19671429-1359-457f-bfc1-1be1ee65d4d9" providerId="ADAL" clId="{E61C4673-39B8-4821-8339-1B0419C9C1F1}" dt="2022-10-17T17:30:39.573" v="182"/>
          <ac:picMkLst>
            <pc:docMk/>
            <pc:sldMk cId="1381959569" sldId="2123258806"/>
            <ac:picMk id="22" creationId="{A513083E-7662-C2EC-B5FB-CF0E1F3E7D2D}"/>
          </ac:picMkLst>
        </pc:picChg>
        <pc:picChg chg="mod">
          <ac:chgData name="Bob German" userId="19671429-1359-457f-bfc1-1be1ee65d4d9" providerId="ADAL" clId="{E61C4673-39B8-4821-8339-1B0419C9C1F1}" dt="2022-10-17T17:30:39.573" v="182"/>
          <ac:picMkLst>
            <pc:docMk/>
            <pc:sldMk cId="1381959569" sldId="2123258806"/>
            <ac:picMk id="23" creationId="{B4749AAE-6E4B-A296-F864-A4CACE18AEDA}"/>
          </ac:picMkLst>
        </pc:picChg>
        <pc:picChg chg="del">
          <ac:chgData name="Bob German" userId="19671429-1359-457f-bfc1-1be1ee65d4d9" providerId="ADAL" clId="{E61C4673-39B8-4821-8339-1B0419C9C1F1}" dt="2022-10-17T17:28:09.263" v="128" actId="478"/>
          <ac:picMkLst>
            <pc:docMk/>
            <pc:sldMk cId="1381959569" sldId="2123258806"/>
            <ac:picMk id="72" creationId="{F491C06F-2B79-4837-81DE-395B4010ADC6}"/>
          </ac:picMkLst>
        </pc:picChg>
        <pc:picChg chg="mod">
          <ac:chgData name="Bob German" userId="19671429-1359-457f-bfc1-1be1ee65d4d9" providerId="ADAL" clId="{E61C4673-39B8-4821-8339-1B0419C9C1F1}" dt="2022-10-17T17:29:33.923" v="163" actId="1076"/>
          <ac:picMkLst>
            <pc:docMk/>
            <pc:sldMk cId="1381959569" sldId="2123258806"/>
            <ac:picMk id="76" creationId="{AF6DBB12-5A3B-4B29-987C-D34625587BCD}"/>
          </ac:picMkLst>
        </pc:picChg>
        <pc:picChg chg="mod">
          <ac:chgData name="Bob German" userId="19671429-1359-457f-bfc1-1be1ee65d4d9" providerId="ADAL" clId="{E61C4673-39B8-4821-8339-1B0419C9C1F1}" dt="2022-10-17T17:29:41.442" v="164" actId="408"/>
          <ac:picMkLst>
            <pc:docMk/>
            <pc:sldMk cId="1381959569" sldId="2123258806"/>
            <ac:picMk id="82" creationId="{0E082675-905E-412B-BF54-1016DA484D9C}"/>
          </ac:picMkLst>
        </pc:picChg>
        <pc:picChg chg="mod">
          <ac:chgData name="Bob German" userId="19671429-1359-457f-bfc1-1be1ee65d4d9" providerId="ADAL" clId="{E61C4673-39B8-4821-8339-1B0419C9C1F1}" dt="2022-10-17T17:29:31.585" v="162" actId="1076"/>
          <ac:picMkLst>
            <pc:docMk/>
            <pc:sldMk cId="1381959569" sldId="2123258806"/>
            <ac:picMk id="86" creationId="{1A73A233-87C8-4ECB-BDF7-3FE46019E8CC}"/>
          </ac:picMkLst>
        </pc:picChg>
        <pc:picChg chg="mod">
          <ac:chgData name="Bob German" userId="19671429-1359-457f-bfc1-1be1ee65d4d9" providerId="ADAL" clId="{E61C4673-39B8-4821-8339-1B0419C9C1F1}" dt="2022-10-17T17:29:41.442" v="164" actId="408"/>
          <ac:picMkLst>
            <pc:docMk/>
            <pc:sldMk cId="1381959569" sldId="2123258806"/>
            <ac:picMk id="89" creationId="{05B983AC-460F-4A97-A95C-7AC1278226D2}"/>
          </ac:picMkLst>
        </pc:picChg>
        <pc:picChg chg="mod">
          <ac:chgData name="Bob German" userId="19671429-1359-457f-bfc1-1be1ee65d4d9" providerId="ADAL" clId="{E61C4673-39B8-4821-8339-1B0419C9C1F1}" dt="2022-10-17T17:29:41.442" v="164" actId="408"/>
          <ac:picMkLst>
            <pc:docMk/>
            <pc:sldMk cId="1381959569" sldId="2123258806"/>
            <ac:picMk id="92" creationId="{46DBEAFC-5A6C-41C1-9AE2-3ED53CD62B2E}"/>
          </ac:picMkLst>
        </pc:picChg>
        <pc:cxnChg chg="del">
          <ac:chgData name="Bob German" userId="19671429-1359-457f-bfc1-1be1ee65d4d9" providerId="ADAL" clId="{E61C4673-39B8-4821-8339-1B0419C9C1F1}" dt="2022-10-17T17:28:13.662" v="129" actId="478"/>
          <ac:cxnSpMkLst>
            <pc:docMk/>
            <pc:sldMk cId="1381959569" sldId="2123258806"/>
            <ac:cxnSpMk id="11" creationId="{71F135C9-9413-4CFC-B437-64449A142A44}"/>
          </ac:cxnSpMkLst>
        </pc:cxnChg>
      </pc:sldChg>
      <pc:sldChg chg="add del setBg">
        <pc:chgData name="Bob German" userId="19671429-1359-457f-bfc1-1be1ee65d4d9" providerId="ADAL" clId="{E61C4673-39B8-4821-8339-1B0419C9C1F1}" dt="2022-10-17T17:26:57.427" v="121"/>
        <pc:sldMkLst>
          <pc:docMk/>
          <pc:sldMk cId="4218878198" sldId="2123258806"/>
        </pc:sldMkLst>
      </pc:sldChg>
      <pc:sldChg chg="addSp delSp modSp new mod setBg chgLayout">
        <pc:chgData name="Bob German" userId="19671429-1359-457f-bfc1-1be1ee65d4d9" providerId="ADAL" clId="{E61C4673-39B8-4821-8339-1B0419C9C1F1}" dt="2022-10-17T18:48:09.013" v="288" actId="108"/>
        <pc:sldMkLst>
          <pc:docMk/>
          <pc:sldMk cId="2334508160" sldId="2123258807"/>
        </pc:sldMkLst>
        <pc:spChg chg="del mod ord">
          <ac:chgData name="Bob German" userId="19671429-1359-457f-bfc1-1be1ee65d4d9" providerId="ADAL" clId="{E61C4673-39B8-4821-8339-1B0419C9C1F1}" dt="2022-10-17T17:34:13.580" v="195" actId="700"/>
          <ac:spMkLst>
            <pc:docMk/>
            <pc:sldMk cId="2334508160" sldId="2123258807"/>
            <ac:spMk id="2" creationId="{9C87B0B3-0A5E-3990-8142-B75B01052BEC}"/>
          </ac:spMkLst>
        </pc:spChg>
        <pc:spChg chg="add mod ord">
          <ac:chgData name="Bob German" userId="19671429-1359-457f-bfc1-1be1ee65d4d9" providerId="ADAL" clId="{E61C4673-39B8-4821-8339-1B0419C9C1F1}" dt="2022-10-17T18:48:09.013" v="288" actId="108"/>
          <ac:spMkLst>
            <pc:docMk/>
            <pc:sldMk cId="2334508160" sldId="2123258807"/>
            <ac:spMk id="3" creationId="{671BEC3D-542E-5DD1-103E-6AEB86CE5393}"/>
          </ac:spMkLst>
        </pc:spChg>
        <pc:spChg chg="add del mod ord">
          <ac:chgData name="Bob German" userId="19671429-1359-457f-bfc1-1be1ee65d4d9" providerId="ADAL" clId="{E61C4673-39B8-4821-8339-1B0419C9C1F1}" dt="2022-10-17T17:34:45.005" v="259" actId="478"/>
          <ac:spMkLst>
            <pc:docMk/>
            <pc:sldMk cId="2334508160" sldId="2123258807"/>
            <ac:spMk id="4" creationId="{EBB18F0A-CF7B-3E6E-08E7-FA40BC9370A6}"/>
          </ac:spMkLst>
        </pc:spChg>
      </pc:sldChg>
      <pc:sldChg chg="modSp add del mod modTransition">
        <pc:chgData name="Bob German" userId="19671429-1359-457f-bfc1-1be1ee65d4d9" providerId="ADAL" clId="{E61C4673-39B8-4821-8339-1B0419C9C1F1}" dt="2022-11-01T20:23:57.035" v="19986" actId="18676"/>
        <pc:sldMkLst>
          <pc:docMk/>
          <pc:sldMk cId="41079071" sldId="2123258808"/>
        </pc:sldMkLst>
        <pc:spChg chg="mod">
          <ac:chgData name="Bob German" userId="19671429-1359-457f-bfc1-1be1ee65d4d9" providerId="ADAL" clId="{E61C4673-39B8-4821-8339-1B0419C9C1F1}" dt="2022-10-17T18:48:22.980" v="289" actId="108"/>
          <ac:spMkLst>
            <pc:docMk/>
            <pc:sldMk cId="41079071" sldId="2123258808"/>
            <ac:spMk id="3" creationId="{671BEC3D-542E-5DD1-103E-6AEB86CE5393}"/>
          </ac:spMkLst>
        </pc:spChg>
      </pc:sldChg>
      <pc:sldChg chg="addSp delSp modSp new mod modClrScheme modShow chgLayout">
        <pc:chgData name="Bob German" userId="19671429-1359-457f-bfc1-1be1ee65d4d9" providerId="ADAL" clId="{E61C4673-39B8-4821-8339-1B0419C9C1F1}" dt="2022-10-27T18:59:16.291" v="19925" actId="729"/>
        <pc:sldMkLst>
          <pc:docMk/>
          <pc:sldMk cId="2226477075" sldId="2123258809"/>
        </pc:sldMkLst>
        <pc:spChg chg="del mod ord">
          <ac:chgData name="Bob German" userId="19671429-1359-457f-bfc1-1be1ee65d4d9" providerId="ADAL" clId="{E61C4673-39B8-4821-8339-1B0419C9C1F1}" dt="2022-10-17T19:11:21.173" v="295" actId="700"/>
          <ac:spMkLst>
            <pc:docMk/>
            <pc:sldMk cId="2226477075" sldId="2123258809"/>
            <ac:spMk id="2" creationId="{702B7320-3E3F-374D-0D2F-C4F8EEEA3D0F}"/>
          </ac:spMkLst>
        </pc:spChg>
        <pc:spChg chg="del mod ord">
          <ac:chgData name="Bob German" userId="19671429-1359-457f-bfc1-1be1ee65d4d9" providerId="ADAL" clId="{E61C4673-39B8-4821-8339-1B0419C9C1F1}" dt="2022-10-17T19:11:21.173" v="295" actId="700"/>
          <ac:spMkLst>
            <pc:docMk/>
            <pc:sldMk cId="2226477075" sldId="2123258809"/>
            <ac:spMk id="3" creationId="{6EFB946A-3895-B706-C5FF-D3564F6E9576}"/>
          </ac:spMkLst>
        </pc:spChg>
        <pc:spChg chg="add mod ord">
          <ac:chgData name="Bob German" userId="19671429-1359-457f-bfc1-1be1ee65d4d9" providerId="ADAL" clId="{E61C4673-39B8-4821-8339-1B0419C9C1F1}" dt="2022-10-17T19:12:11.180" v="356" actId="20577"/>
          <ac:spMkLst>
            <pc:docMk/>
            <pc:sldMk cId="2226477075" sldId="2123258809"/>
            <ac:spMk id="4" creationId="{0E998299-FB9C-182D-936F-64364E9B1949}"/>
          </ac:spMkLst>
        </pc:spChg>
        <pc:spChg chg="add mod ord">
          <ac:chgData name="Bob German" userId="19671429-1359-457f-bfc1-1be1ee65d4d9" providerId="ADAL" clId="{E61C4673-39B8-4821-8339-1B0419C9C1F1}" dt="2022-10-17T19:12:04.991" v="343" actId="122"/>
          <ac:spMkLst>
            <pc:docMk/>
            <pc:sldMk cId="2226477075" sldId="2123258809"/>
            <ac:spMk id="5" creationId="{A3E96FCC-830F-7CC4-5537-E098CF87D2D6}"/>
          </ac:spMkLst>
        </pc:spChg>
        <pc:spChg chg="add mod ord">
          <ac:chgData name="Bob German" userId="19671429-1359-457f-bfc1-1be1ee65d4d9" providerId="ADAL" clId="{E61C4673-39B8-4821-8339-1B0419C9C1F1}" dt="2022-10-25T14:37:18.030" v="19924"/>
          <ac:spMkLst>
            <pc:docMk/>
            <pc:sldMk cId="2226477075" sldId="2123258809"/>
            <ac:spMk id="6" creationId="{BD27404E-E4F9-57F3-D60B-6F9503370885}"/>
          </ac:spMkLst>
        </pc:spChg>
      </pc:sldChg>
      <pc:sldChg chg="addSp delSp modSp new mod modClrScheme chgLayout modNotesTx">
        <pc:chgData name="Bob German" userId="19671429-1359-457f-bfc1-1be1ee65d4d9" providerId="ADAL" clId="{E61C4673-39B8-4821-8339-1B0419C9C1F1}" dt="2022-11-01T20:29:15.053" v="20021" actId="20577"/>
        <pc:sldMkLst>
          <pc:docMk/>
          <pc:sldMk cId="2880989681" sldId="2123258810"/>
        </pc:sldMkLst>
        <pc:spChg chg="del mod ord">
          <ac:chgData name="Bob German" userId="19671429-1359-457f-bfc1-1be1ee65d4d9" providerId="ADAL" clId="{E61C4673-39B8-4821-8339-1B0419C9C1F1}" dt="2022-10-17T20:33:28.686" v="17429" actId="700"/>
          <ac:spMkLst>
            <pc:docMk/>
            <pc:sldMk cId="2880989681" sldId="2123258810"/>
            <ac:spMk id="2" creationId="{2D962C49-E5C2-C840-70AD-0F6462224156}"/>
          </ac:spMkLst>
        </pc:spChg>
        <pc:spChg chg="del mod ord">
          <ac:chgData name="Bob German" userId="19671429-1359-457f-bfc1-1be1ee65d4d9" providerId="ADAL" clId="{E61C4673-39B8-4821-8339-1B0419C9C1F1}" dt="2022-10-17T20:33:28.686" v="17429" actId="700"/>
          <ac:spMkLst>
            <pc:docMk/>
            <pc:sldMk cId="2880989681" sldId="2123258810"/>
            <ac:spMk id="3" creationId="{7F1D3778-B451-344F-8547-C4E31E68F020}"/>
          </ac:spMkLst>
        </pc:spChg>
        <pc:spChg chg="add del mod ord">
          <ac:chgData name="Bob German" userId="19671429-1359-457f-bfc1-1be1ee65d4d9" providerId="ADAL" clId="{E61C4673-39B8-4821-8339-1B0419C9C1F1}" dt="2022-10-17T20:33:34.031" v="17430" actId="700"/>
          <ac:spMkLst>
            <pc:docMk/>
            <pc:sldMk cId="2880989681" sldId="2123258810"/>
            <ac:spMk id="4" creationId="{4994F86B-445E-0C20-9EC8-A535E6CDC9A8}"/>
          </ac:spMkLst>
        </pc:spChg>
        <pc:spChg chg="add del mod ord">
          <ac:chgData name="Bob German" userId="19671429-1359-457f-bfc1-1be1ee65d4d9" providerId="ADAL" clId="{E61C4673-39B8-4821-8339-1B0419C9C1F1}" dt="2022-10-17T20:33:34.031" v="17430" actId="700"/>
          <ac:spMkLst>
            <pc:docMk/>
            <pc:sldMk cId="2880989681" sldId="2123258810"/>
            <ac:spMk id="5" creationId="{06DE431F-0676-0AB2-7185-99E32A8F7C3F}"/>
          </ac:spMkLst>
        </pc:spChg>
        <pc:spChg chg="add mod ord">
          <ac:chgData name="Bob German" userId="19671429-1359-457f-bfc1-1be1ee65d4d9" providerId="ADAL" clId="{E61C4673-39B8-4821-8339-1B0419C9C1F1}" dt="2022-11-01T20:29:15.053" v="20021" actId="20577"/>
          <ac:spMkLst>
            <pc:docMk/>
            <pc:sldMk cId="2880989681" sldId="2123258810"/>
            <ac:spMk id="6" creationId="{F67891C8-DB96-6C73-239E-37220A5D73DB}"/>
          </ac:spMkLst>
        </pc:spChg>
        <pc:spChg chg="add del mod ord">
          <ac:chgData name="Bob German" userId="19671429-1359-457f-bfc1-1be1ee65d4d9" providerId="ADAL" clId="{E61C4673-39B8-4821-8339-1B0419C9C1F1}" dt="2022-10-17T20:33:44.294" v="17446" actId="478"/>
          <ac:spMkLst>
            <pc:docMk/>
            <pc:sldMk cId="2880989681" sldId="2123258810"/>
            <ac:spMk id="7" creationId="{67FBE627-181D-6F6C-0275-0683FB9A6C17}"/>
          </ac:spMkLst>
        </pc:spChg>
      </pc:sldChg>
      <pc:sldChg chg="add del setBg">
        <pc:chgData name="Bob German" userId="19671429-1359-457f-bfc1-1be1ee65d4d9" providerId="ADAL" clId="{E61C4673-39B8-4821-8339-1B0419C9C1F1}" dt="2022-10-17T17:21:45.549" v="110" actId="47"/>
        <pc:sldMkLst>
          <pc:docMk/>
          <pc:sldMk cId="4028063556" sldId="2147469496"/>
        </pc:sldMkLst>
      </pc:sldChg>
      <pc:sldChg chg="add del setBg">
        <pc:chgData name="Bob German" userId="19671429-1359-457f-bfc1-1be1ee65d4d9" providerId="ADAL" clId="{E61C4673-39B8-4821-8339-1B0419C9C1F1}" dt="2022-10-17T17:16:40.816" v="39" actId="47"/>
        <pc:sldMkLst>
          <pc:docMk/>
          <pc:sldMk cId="2071109045" sldId="2147469497"/>
        </pc:sldMkLst>
      </pc:sldChg>
      <pc:sldChg chg="add del modTransition modNotesTx">
        <pc:chgData name="Bob German" userId="19671429-1359-457f-bfc1-1be1ee65d4d9" providerId="ADAL" clId="{E61C4673-39B8-4821-8339-1B0419C9C1F1}" dt="2022-10-24T20:26:55.827" v="19473" actId="2696"/>
        <pc:sldMkLst>
          <pc:docMk/>
          <pc:sldMk cId="1070878290" sldId="2147471663"/>
        </pc:sldMkLst>
      </pc:sldChg>
      <pc:sldChg chg="modNotesTx">
        <pc:chgData name="Bob German" userId="19671429-1359-457f-bfc1-1be1ee65d4d9" providerId="ADAL" clId="{E61C4673-39B8-4821-8339-1B0419C9C1F1}" dt="2022-10-24T20:40:41.319" v="19587" actId="20577"/>
        <pc:sldMkLst>
          <pc:docMk/>
          <pc:sldMk cId="1646324084" sldId="2147471664"/>
        </pc:sldMkLst>
      </pc:sldChg>
      <pc:sldChg chg="add del setBg">
        <pc:chgData name="Bob German" userId="19671429-1359-457f-bfc1-1be1ee65d4d9" providerId="ADAL" clId="{E61C4673-39B8-4821-8339-1B0419C9C1F1}" dt="2022-10-27T19:11:29.274" v="19959"/>
        <pc:sldMkLst>
          <pc:docMk/>
          <pc:sldMk cId="290461611" sldId="2147471665"/>
        </pc:sldMkLst>
      </pc:sldChg>
      <pc:sldChg chg="modSp mod">
        <pc:chgData name="Bob German" userId="19671429-1359-457f-bfc1-1be1ee65d4d9" providerId="ADAL" clId="{E61C4673-39B8-4821-8339-1B0419C9C1F1}" dt="2022-10-27T19:11:42.603" v="19985" actId="20577"/>
        <pc:sldMkLst>
          <pc:docMk/>
          <pc:sldMk cId="2354002921" sldId="2147471665"/>
        </pc:sldMkLst>
        <pc:spChg chg="mod">
          <ac:chgData name="Bob German" userId="19671429-1359-457f-bfc1-1be1ee65d4d9" providerId="ADAL" clId="{E61C4673-39B8-4821-8339-1B0419C9C1F1}" dt="2022-10-27T19:11:42.603" v="19985" actId="20577"/>
          <ac:spMkLst>
            <pc:docMk/>
            <pc:sldMk cId="2354002921" sldId="2147471665"/>
            <ac:spMk id="3" creationId="{72B088FB-B452-A183-6528-D8E9E2A6C989}"/>
          </ac:spMkLst>
        </pc:spChg>
      </pc:sldChg>
      <pc:sldMasterChg chg="delSldLayout">
        <pc:chgData name="Bob German" userId="19671429-1359-457f-bfc1-1be1ee65d4d9" providerId="ADAL" clId="{E61C4673-39B8-4821-8339-1B0419C9C1F1}" dt="2022-11-01T20:23:57.035" v="19986" actId="18676"/>
        <pc:sldMasterMkLst>
          <pc:docMk/>
          <pc:sldMasterMk cId="3119927551" sldId="2147483660"/>
        </pc:sldMasterMkLst>
        <pc:sldLayoutChg chg="del">
          <pc:chgData name="Bob German" userId="19671429-1359-457f-bfc1-1be1ee65d4d9" providerId="ADAL" clId="{E61C4673-39B8-4821-8339-1B0419C9C1F1}" dt="2022-10-17T17:21:45.549" v="110" actId="47"/>
          <pc:sldLayoutMkLst>
            <pc:docMk/>
            <pc:sldMasterMk cId="3119927551" sldId="2147483660"/>
            <pc:sldLayoutMk cId="4022082215" sldId="2147483687"/>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3145268224" sldId="2147483690"/>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368654045" sldId="2147483691"/>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3411262904" sldId="2147483692"/>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499259764" sldId="2147483693"/>
          </pc:sldLayoutMkLst>
        </pc:sldLayoutChg>
        <pc:sldLayoutChg chg="del">
          <pc:chgData name="Bob German" userId="19671429-1359-457f-bfc1-1be1ee65d4d9" providerId="ADAL" clId="{E61C4673-39B8-4821-8339-1B0419C9C1F1}" dt="2022-11-01T20:23:57.035" v="19986" actId="18676"/>
          <pc:sldLayoutMkLst>
            <pc:docMk/>
            <pc:sldMasterMk cId="3119927551" sldId="2147483660"/>
            <pc:sldLayoutMk cId="2081193800" sldId="2147483694"/>
          </pc:sldLayoutMkLst>
        </pc:sldLayoutChg>
      </pc:sldMasterChg>
    </pc:docChg>
  </pc:docChgLst>
  <pc:docChgLst>
    <pc:chgData name="Bob German" userId="19671429-1359-457f-bfc1-1be1ee65d4d9" providerId="ADAL" clId="{6415381C-A7DF-4AD2-86DD-5D3ECD7E3550}"/>
    <pc:docChg chg="delSld delSection modSection">
      <pc:chgData name="Bob German" userId="19671429-1359-457f-bfc1-1be1ee65d4d9" providerId="ADAL" clId="{6415381C-A7DF-4AD2-86DD-5D3ECD7E3550}" dt="2022-09-14T22:05:50.533" v="13" actId="18676"/>
      <pc:docMkLst>
        <pc:docMk/>
      </pc:docMkLst>
      <pc:sldChg chg="del">
        <pc:chgData name="Bob German" userId="19671429-1359-457f-bfc1-1be1ee65d4d9" providerId="ADAL" clId="{6415381C-A7DF-4AD2-86DD-5D3ECD7E3550}" dt="2022-09-14T22:05:06.111" v="0" actId="18676"/>
        <pc:sldMkLst>
          <pc:docMk/>
          <pc:sldMk cId="0" sldId="256"/>
        </pc:sldMkLst>
      </pc:sldChg>
      <pc:sldChg chg="del">
        <pc:chgData name="Bob German" userId="19671429-1359-457f-bfc1-1be1ee65d4d9" providerId="ADAL" clId="{6415381C-A7DF-4AD2-86DD-5D3ECD7E3550}" dt="2022-09-14T22:05:50.533" v="13" actId="18676"/>
        <pc:sldMkLst>
          <pc:docMk/>
          <pc:sldMk cId="0" sldId="257"/>
        </pc:sldMkLst>
      </pc:sldChg>
      <pc:sldChg chg="del">
        <pc:chgData name="Bob German" userId="19671429-1359-457f-bfc1-1be1ee65d4d9" providerId="ADAL" clId="{6415381C-A7DF-4AD2-86DD-5D3ECD7E3550}" dt="2022-09-14T22:05:43.461" v="11" actId="18676"/>
        <pc:sldMkLst>
          <pc:docMk/>
          <pc:sldMk cId="0" sldId="259"/>
        </pc:sldMkLst>
      </pc:sldChg>
      <pc:sldChg chg="del">
        <pc:chgData name="Bob German" userId="19671429-1359-457f-bfc1-1be1ee65d4d9" providerId="ADAL" clId="{6415381C-A7DF-4AD2-86DD-5D3ECD7E3550}" dt="2022-09-14T22:05:43.461" v="11" actId="18676"/>
        <pc:sldMkLst>
          <pc:docMk/>
          <pc:sldMk cId="0" sldId="260"/>
        </pc:sldMkLst>
      </pc:sldChg>
      <pc:sldChg chg="del">
        <pc:chgData name="Bob German" userId="19671429-1359-457f-bfc1-1be1ee65d4d9" providerId="ADAL" clId="{6415381C-A7DF-4AD2-86DD-5D3ECD7E3550}" dt="2022-09-14T22:05:50.533" v="13" actId="18676"/>
        <pc:sldMkLst>
          <pc:docMk/>
          <pc:sldMk cId="0" sldId="261"/>
        </pc:sldMkLst>
      </pc:sldChg>
      <pc:sldChg chg="del">
        <pc:chgData name="Bob German" userId="19671429-1359-457f-bfc1-1be1ee65d4d9" providerId="ADAL" clId="{6415381C-A7DF-4AD2-86DD-5D3ECD7E3550}" dt="2022-09-14T22:05:43.461" v="11" actId="18676"/>
        <pc:sldMkLst>
          <pc:docMk/>
          <pc:sldMk cId="833087226" sldId="264"/>
        </pc:sldMkLst>
      </pc:sldChg>
      <pc:sldChg chg="del">
        <pc:chgData name="Bob German" userId="19671429-1359-457f-bfc1-1be1ee65d4d9" providerId="ADAL" clId="{6415381C-A7DF-4AD2-86DD-5D3ECD7E3550}" dt="2022-09-14T22:05:11.838" v="2" actId="18676"/>
        <pc:sldMkLst>
          <pc:docMk/>
          <pc:sldMk cId="2322412555" sldId="276"/>
        </pc:sldMkLst>
      </pc:sldChg>
      <pc:sldChg chg="del">
        <pc:chgData name="Bob German" userId="19671429-1359-457f-bfc1-1be1ee65d4d9" providerId="ADAL" clId="{6415381C-A7DF-4AD2-86DD-5D3ECD7E3550}" dt="2022-09-14T22:05:09.195" v="1" actId="18676"/>
        <pc:sldMkLst>
          <pc:docMk/>
          <pc:sldMk cId="2421501171" sldId="3384"/>
        </pc:sldMkLst>
      </pc:sldChg>
      <pc:sldChg chg="del">
        <pc:chgData name="Bob German" userId="19671429-1359-457f-bfc1-1be1ee65d4d9" providerId="ADAL" clId="{6415381C-A7DF-4AD2-86DD-5D3ECD7E3550}" dt="2022-09-14T22:05:18.292" v="4" actId="18676"/>
        <pc:sldMkLst>
          <pc:docMk/>
          <pc:sldMk cId="240190297" sldId="3386"/>
        </pc:sldMkLst>
      </pc:sldChg>
      <pc:sldChg chg="del">
        <pc:chgData name="Bob German" userId="19671429-1359-457f-bfc1-1be1ee65d4d9" providerId="ADAL" clId="{6415381C-A7DF-4AD2-86DD-5D3ECD7E3550}" dt="2022-09-14T22:05:18.292" v="4" actId="18676"/>
        <pc:sldMkLst>
          <pc:docMk/>
          <pc:sldMk cId="3405751858" sldId="3387"/>
        </pc:sldMkLst>
      </pc:sldChg>
      <pc:sldChg chg="del">
        <pc:chgData name="Bob German" userId="19671429-1359-457f-bfc1-1be1ee65d4d9" providerId="ADAL" clId="{6415381C-A7DF-4AD2-86DD-5D3ECD7E3550}" dt="2022-09-14T22:05:11.838" v="2" actId="18676"/>
        <pc:sldMkLst>
          <pc:docMk/>
          <pc:sldMk cId="2372528234" sldId="3388"/>
        </pc:sldMkLst>
      </pc:sldChg>
      <pc:sldChg chg="del">
        <pc:chgData name="Bob German" userId="19671429-1359-457f-bfc1-1be1ee65d4d9" providerId="ADAL" clId="{6415381C-A7DF-4AD2-86DD-5D3ECD7E3550}" dt="2022-09-14T22:05:18.292" v="4" actId="18676"/>
        <pc:sldMkLst>
          <pc:docMk/>
          <pc:sldMk cId="3517868032" sldId="3389"/>
        </pc:sldMkLst>
      </pc:sldChg>
      <pc:sldChg chg="del">
        <pc:chgData name="Bob German" userId="19671429-1359-457f-bfc1-1be1ee65d4d9" providerId="ADAL" clId="{6415381C-A7DF-4AD2-86DD-5D3ECD7E3550}" dt="2022-09-14T22:05:18.292" v="4" actId="18676"/>
        <pc:sldMkLst>
          <pc:docMk/>
          <pc:sldMk cId="4123378245" sldId="3390"/>
        </pc:sldMkLst>
      </pc:sldChg>
      <pc:sldChg chg="del">
        <pc:chgData name="Bob German" userId="19671429-1359-457f-bfc1-1be1ee65d4d9" providerId="ADAL" clId="{6415381C-A7DF-4AD2-86DD-5D3ECD7E3550}" dt="2022-09-14T22:05:06.111" v="0" actId="18676"/>
        <pc:sldMkLst>
          <pc:docMk/>
          <pc:sldMk cId="3124375733" sldId="3392"/>
        </pc:sldMkLst>
      </pc:sldChg>
      <pc:sldChg chg="del">
        <pc:chgData name="Bob German" userId="19671429-1359-457f-bfc1-1be1ee65d4d9" providerId="ADAL" clId="{6415381C-A7DF-4AD2-86DD-5D3ECD7E3550}" dt="2022-09-14T22:05:06.111" v="0" actId="18676"/>
        <pc:sldMkLst>
          <pc:docMk/>
          <pc:sldMk cId="2676614554" sldId="3393"/>
        </pc:sldMkLst>
      </pc:sldChg>
      <pc:sldChg chg="del">
        <pc:chgData name="Bob German" userId="19671429-1359-457f-bfc1-1be1ee65d4d9" providerId="ADAL" clId="{6415381C-A7DF-4AD2-86DD-5D3ECD7E3550}" dt="2022-09-14T22:05:06.111" v="0" actId="18676"/>
        <pc:sldMkLst>
          <pc:docMk/>
          <pc:sldMk cId="3050520187" sldId="3394"/>
        </pc:sldMkLst>
      </pc:sldChg>
      <pc:sldChg chg="del">
        <pc:chgData name="Bob German" userId="19671429-1359-457f-bfc1-1be1ee65d4d9" providerId="ADAL" clId="{6415381C-A7DF-4AD2-86DD-5D3ECD7E3550}" dt="2022-09-14T22:05:06.111" v="0" actId="18676"/>
        <pc:sldMkLst>
          <pc:docMk/>
          <pc:sldMk cId="2397107811" sldId="3395"/>
        </pc:sldMkLst>
      </pc:sldChg>
      <pc:sldChg chg="del">
        <pc:chgData name="Bob German" userId="19671429-1359-457f-bfc1-1be1ee65d4d9" providerId="ADAL" clId="{6415381C-A7DF-4AD2-86DD-5D3ECD7E3550}" dt="2022-09-14T22:05:06.111" v="0" actId="18676"/>
        <pc:sldMkLst>
          <pc:docMk/>
          <pc:sldMk cId="1843946855" sldId="3396"/>
        </pc:sldMkLst>
      </pc:sldChg>
      <pc:sldChg chg="del">
        <pc:chgData name="Bob German" userId="19671429-1359-457f-bfc1-1be1ee65d4d9" providerId="ADAL" clId="{6415381C-A7DF-4AD2-86DD-5D3ECD7E3550}" dt="2022-09-14T22:05:09.195" v="1" actId="18676"/>
        <pc:sldMkLst>
          <pc:docMk/>
          <pc:sldMk cId="2202718686" sldId="3397"/>
        </pc:sldMkLst>
      </pc:sldChg>
      <pc:sldChg chg="del">
        <pc:chgData name="Bob German" userId="19671429-1359-457f-bfc1-1be1ee65d4d9" providerId="ADAL" clId="{6415381C-A7DF-4AD2-86DD-5D3ECD7E3550}" dt="2022-09-14T22:05:09.195" v="1" actId="18676"/>
        <pc:sldMkLst>
          <pc:docMk/>
          <pc:sldMk cId="1582536659" sldId="3398"/>
        </pc:sldMkLst>
      </pc:sldChg>
      <pc:sldChg chg="del">
        <pc:chgData name="Bob German" userId="19671429-1359-457f-bfc1-1be1ee65d4d9" providerId="ADAL" clId="{6415381C-A7DF-4AD2-86DD-5D3ECD7E3550}" dt="2022-09-14T22:05:09.195" v="1" actId="18676"/>
        <pc:sldMkLst>
          <pc:docMk/>
          <pc:sldMk cId="1714417807" sldId="3399"/>
        </pc:sldMkLst>
      </pc:sldChg>
      <pc:sldChg chg="del">
        <pc:chgData name="Bob German" userId="19671429-1359-457f-bfc1-1be1ee65d4d9" providerId="ADAL" clId="{6415381C-A7DF-4AD2-86DD-5D3ECD7E3550}" dt="2022-09-14T22:05:09.195" v="1" actId="18676"/>
        <pc:sldMkLst>
          <pc:docMk/>
          <pc:sldMk cId="4201735755" sldId="3400"/>
        </pc:sldMkLst>
      </pc:sldChg>
      <pc:sldChg chg="del">
        <pc:chgData name="Bob German" userId="19671429-1359-457f-bfc1-1be1ee65d4d9" providerId="ADAL" clId="{6415381C-A7DF-4AD2-86DD-5D3ECD7E3550}" dt="2022-09-14T22:05:11.838" v="2" actId="18676"/>
        <pc:sldMkLst>
          <pc:docMk/>
          <pc:sldMk cId="797180863" sldId="3401"/>
        </pc:sldMkLst>
      </pc:sldChg>
      <pc:sldChg chg="del">
        <pc:chgData name="Bob German" userId="19671429-1359-457f-bfc1-1be1ee65d4d9" providerId="ADAL" clId="{6415381C-A7DF-4AD2-86DD-5D3ECD7E3550}" dt="2022-09-14T22:05:50.533" v="13" actId="18676"/>
        <pc:sldMkLst>
          <pc:docMk/>
          <pc:sldMk cId="186397203" sldId="3405"/>
        </pc:sldMkLst>
      </pc:sldChg>
      <pc:sldChg chg="del">
        <pc:chgData name="Bob German" userId="19671429-1359-457f-bfc1-1be1ee65d4d9" providerId="ADAL" clId="{6415381C-A7DF-4AD2-86DD-5D3ECD7E3550}" dt="2022-09-14T22:05:50.533" v="13" actId="18676"/>
        <pc:sldMkLst>
          <pc:docMk/>
          <pc:sldMk cId="3837538076" sldId="3417"/>
        </pc:sldMkLst>
      </pc:sldChg>
      <pc:sldChg chg="del">
        <pc:chgData name="Bob German" userId="19671429-1359-457f-bfc1-1be1ee65d4d9" providerId="ADAL" clId="{6415381C-A7DF-4AD2-86DD-5D3ECD7E3550}" dt="2022-09-14T22:05:06.111" v="0" actId="18676"/>
        <pc:sldMkLst>
          <pc:docMk/>
          <pc:sldMk cId="3694679882" sldId="3425"/>
        </pc:sldMkLst>
      </pc:sldChg>
      <pc:sldChg chg="del">
        <pc:chgData name="Bob German" userId="19671429-1359-457f-bfc1-1be1ee65d4d9" providerId="ADAL" clId="{6415381C-A7DF-4AD2-86DD-5D3ECD7E3550}" dt="2022-09-14T22:05:09.195" v="1" actId="18676"/>
        <pc:sldMkLst>
          <pc:docMk/>
          <pc:sldMk cId="135292076" sldId="3432"/>
        </pc:sldMkLst>
      </pc:sldChg>
      <pc:sldChg chg="del">
        <pc:chgData name="Bob German" userId="19671429-1359-457f-bfc1-1be1ee65d4d9" providerId="ADAL" clId="{6415381C-A7DF-4AD2-86DD-5D3ECD7E3550}" dt="2022-09-14T22:05:14.814" v="3" actId="18676"/>
        <pc:sldMkLst>
          <pc:docMk/>
          <pc:sldMk cId="2052492622" sldId="3435"/>
        </pc:sldMkLst>
      </pc:sldChg>
      <pc:sldChg chg="del">
        <pc:chgData name="Bob German" userId="19671429-1359-457f-bfc1-1be1ee65d4d9" providerId="ADAL" clId="{6415381C-A7DF-4AD2-86DD-5D3ECD7E3550}" dt="2022-09-14T22:05:18.292" v="4" actId="18676"/>
        <pc:sldMkLst>
          <pc:docMk/>
          <pc:sldMk cId="1499675187" sldId="3436"/>
        </pc:sldMkLst>
      </pc:sldChg>
      <pc:sldChg chg="del">
        <pc:chgData name="Bob German" userId="19671429-1359-457f-bfc1-1be1ee65d4d9" providerId="ADAL" clId="{6415381C-A7DF-4AD2-86DD-5D3ECD7E3550}" dt="2022-09-14T22:05:06.111" v="0" actId="18676"/>
        <pc:sldMkLst>
          <pc:docMk/>
          <pc:sldMk cId="204005903" sldId="3438"/>
        </pc:sldMkLst>
      </pc:sldChg>
      <pc:sldChg chg="del">
        <pc:chgData name="Bob German" userId="19671429-1359-457f-bfc1-1be1ee65d4d9" providerId="ADAL" clId="{6415381C-A7DF-4AD2-86DD-5D3ECD7E3550}" dt="2022-09-14T22:05:09.195" v="1" actId="18676"/>
        <pc:sldMkLst>
          <pc:docMk/>
          <pc:sldMk cId="2521338931" sldId="3439"/>
        </pc:sldMkLst>
      </pc:sldChg>
      <pc:sldChg chg="del">
        <pc:chgData name="Bob German" userId="19671429-1359-457f-bfc1-1be1ee65d4d9" providerId="ADAL" clId="{6415381C-A7DF-4AD2-86DD-5D3ECD7E3550}" dt="2022-09-14T22:05:11.838" v="2" actId="18676"/>
        <pc:sldMkLst>
          <pc:docMk/>
          <pc:sldMk cId="2421853279" sldId="3440"/>
        </pc:sldMkLst>
      </pc:sldChg>
      <pc:sldChg chg="del">
        <pc:chgData name="Bob German" userId="19671429-1359-457f-bfc1-1be1ee65d4d9" providerId="ADAL" clId="{6415381C-A7DF-4AD2-86DD-5D3ECD7E3550}" dt="2022-09-14T22:05:14.814" v="3" actId="18676"/>
        <pc:sldMkLst>
          <pc:docMk/>
          <pc:sldMk cId="3562976106" sldId="3441"/>
        </pc:sldMkLst>
      </pc:sldChg>
      <pc:sldChg chg="del">
        <pc:chgData name="Bob German" userId="19671429-1359-457f-bfc1-1be1ee65d4d9" providerId="ADAL" clId="{6415381C-A7DF-4AD2-86DD-5D3ECD7E3550}" dt="2022-09-14T22:05:18.292" v="4" actId="18676"/>
        <pc:sldMkLst>
          <pc:docMk/>
          <pc:sldMk cId="1057803387" sldId="3442"/>
        </pc:sldMkLst>
      </pc:sldChg>
      <pc:sldChg chg="del">
        <pc:chgData name="Bob German" userId="19671429-1359-457f-bfc1-1be1ee65d4d9" providerId="ADAL" clId="{6415381C-A7DF-4AD2-86DD-5D3ECD7E3550}" dt="2022-09-14T22:05:21.271" v="5" actId="18676"/>
        <pc:sldMkLst>
          <pc:docMk/>
          <pc:sldMk cId="1476996580" sldId="3443"/>
        </pc:sldMkLst>
      </pc:sldChg>
      <pc:sldChg chg="del">
        <pc:chgData name="Bob German" userId="19671429-1359-457f-bfc1-1be1ee65d4d9" providerId="ADAL" clId="{6415381C-A7DF-4AD2-86DD-5D3ECD7E3550}" dt="2022-09-14T22:05:21.271" v="5" actId="18676"/>
        <pc:sldMkLst>
          <pc:docMk/>
          <pc:sldMk cId="1381434521" sldId="3444"/>
        </pc:sldMkLst>
      </pc:sldChg>
      <pc:sldChg chg="del">
        <pc:chgData name="Bob German" userId="19671429-1359-457f-bfc1-1be1ee65d4d9" providerId="ADAL" clId="{6415381C-A7DF-4AD2-86DD-5D3ECD7E3550}" dt="2022-09-14T22:05:24.223" v="6" actId="18676"/>
        <pc:sldMkLst>
          <pc:docMk/>
          <pc:sldMk cId="1689541698" sldId="3445"/>
        </pc:sldMkLst>
      </pc:sldChg>
      <pc:sldChg chg="del">
        <pc:chgData name="Bob German" userId="19671429-1359-457f-bfc1-1be1ee65d4d9" providerId="ADAL" clId="{6415381C-A7DF-4AD2-86DD-5D3ECD7E3550}" dt="2022-09-14T22:05:39.640" v="10" actId="18676"/>
        <pc:sldMkLst>
          <pc:docMk/>
          <pc:sldMk cId="4043227365" sldId="3446"/>
        </pc:sldMkLst>
      </pc:sldChg>
      <pc:sldChg chg="del">
        <pc:chgData name="Bob German" userId="19671429-1359-457f-bfc1-1be1ee65d4d9" providerId="ADAL" clId="{6415381C-A7DF-4AD2-86DD-5D3ECD7E3550}" dt="2022-09-14T22:05:43.461" v="11" actId="18676"/>
        <pc:sldMkLst>
          <pc:docMk/>
          <pc:sldMk cId="2070449981" sldId="3447"/>
        </pc:sldMkLst>
      </pc:sldChg>
      <pc:sldChg chg="del">
        <pc:chgData name="Bob German" userId="19671429-1359-457f-bfc1-1be1ee65d4d9" providerId="ADAL" clId="{6415381C-A7DF-4AD2-86DD-5D3ECD7E3550}" dt="2022-09-14T22:05:43.461" v="11" actId="18676"/>
        <pc:sldMkLst>
          <pc:docMk/>
          <pc:sldMk cId="3594400662" sldId="3448"/>
        </pc:sldMkLst>
      </pc:sldChg>
      <pc:sldChg chg="del">
        <pc:chgData name="Bob German" userId="19671429-1359-457f-bfc1-1be1ee65d4d9" providerId="ADAL" clId="{6415381C-A7DF-4AD2-86DD-5D3ECD7E3550}" dt="2022-09-14T22:05:47.635" v="12" actId="18676"/>
        <pc:sldMkLst>
          <pc:docMk/>
          <pc:sldMk cId="281785456" sldId="3449"/>
        </pc:sldMkLst>
      </pc:sldChg>
      <pc:sldChg chg="del">
        <pc:chgData name="Bob German" userId="19671429-1359-457f-bfc1-1be1ee65d4d9" providerId="ADAL" clId="{6415381C-A7DF-4AD2-86DD-5D3ECD7E3550}" dt="2022-09-14T22:05:21.271" v="5" actId="18676"/>
        <pc:sldMkLst>
          <pc:docMk/>
          <pc:sldMk cId="554901135" sldId="3450"/>
        </pc:sldMkLst>
      </pc:sldChg>
      <pc:sldChg chg="del">
        <pc:chgData name="Bob German" userId="19671429-1359-457f-bfc1-1be1ee65d4d9" providerId="ADAL" clId="{6415381C-A7DF-4AD2-86DD-5D3ECD7E3550}" dt="2022-09-14T22:05:06.111" v="0" actId="18676"/>
        <pc:sldMkLst>
          <pc:docMk/>
          <pc:sldMk cId="1065247564" sldId="3454"/>
        </pc:sldMkLst>
      </pc:sldChg>
      <pc:sldChg chg="del">
        <pc:chgData name="Bob German" userId="19671429-1359-457f-bfc1-1be1ee65d4d9" providerId="ADAL" clId="{6415381C-A7DF-4AD2-86DD-5D3ECD7E3550}" dt="2022-09-14T22:05:06.111" v="0" actId="18676"/>
        <pc:sldMkLst>
          <pc:docMk/>
          <pc:sldMk cId="413338744" sldId="3457"/>
        </pc:sldMkLst>
      </pc:sldChg>
      <pc:sldChg chg="del">
        <pc:chgData name="Bob German" userId="19671429-1359-457f-bfc1-1be1ee65d4d9" providerId="ADAL" clId="{6415381C-A7DF-4AD2-86DD-5D3ECD7E3550}" dt="2022-09-14T22:05:06.111" v="0" actId="18676"/>
        <pc:sldMkLst>
          <pc:docMk/>
          <pc:sldMk cId="3406873373" sldId="3458"/>
        </pc:sldMkLst>
      </pc:sldChg>
      <pc:sldChg chg="del">
        <pc:chgData name="Bob German" userId="19671429-1359-457f-bfc1-1be1ee65d4d9" providerId="ADAL" clId="{6415381C-A7DF-4AD2-86DD-5D3ECD7E3550}" dt="2022-09-14T22:05:06.111" v="0" actId="18676"/>
        <pc:sldMkLst>
          <pc:docMk/>
          <pc:sldMk cId="1158102162" sldId="3459"/>
        </pc:sldMkLst>
      </pc:sldChg>
      <pc:sldChg chg="del">
        <pc:chgData name="Bob German" userId="19671429-1359-457f-bfc1-1be1ee65d4d9" providerId="ADAL" clId="{6415381C-A7DF-4AD2-86DD-5D3ECD7E3550}" dt="2022-09-14T22:05:09.195" v="1" actId="18676"/>
        <pc:sldMkLst>
          <pc:docMk/>
          <pc:sldMk cId="194307646" sldId="3461"/>
        </pc:sldMkLst>
      </pc:sldChg>
      <pc:sldChg chg="del">
        <pc:chgData name="Bob German" userId="19671429-1359-457f-bfc1-1be1ee65d4d9" providerId="ADAL" clId="{6415381C-A7DF-4AD2-86DD-5D3ECD7E3550}" dt="2022-09-14T22:05:09.195" v="1" actId="18676"/>
        <pc:sldMkLst>
          <pc:docMk/>
          <pc:sldMk cId="831060786" sldId="3462"/>
        </pc:sldMkLst>
      </pc:sldChg>
      <pc:sldChg chg="del">
        <pc:chgData name="Bob German" userId="19671429-1359-457f-bfc1-1be1ee65d4d9" providerId="ADAL" clId="{6415381C-A7DF-4AD2-86DD-5D3ECD7E3550}" dt="2022-09-14T22:05:09.195" v="1" actId="18676"/>
        <pc:sldMkLst>
          <pc:docMk/>
          <pc:sldMk cId="3842490257" sldId="3463"/>
        </pc:sldMkLst>
      </pc:sldChg>
      <pc:sldChg chg="del">
        <pc:chgData name="Bob German" userId="19671429-1359-457f-bfc1-1be1ee65d4d9" providerId="ADAL" clId="{6415381C-A7DF-4AD2-86DD-5D3ECD7E3550}" dt="2022-09-14T22:05:09.195" v="1" actId="18676"/>
        <pc:sldMkLst>
          <pc:docMk/>
          <pc:sldMk cId="3269524823" sldId="3464"/>
        </pc:sldMkLst>
      </pc:sldChg>
      <pc:sldChg chg="del">
        <pc:chgData name="Bob German" userId="19671429-1359-457f-bfc1-1be1ee65d4d9" providerId="ADAL" clId="{6415381C-A7DF-4AD2-86DD-5D3ECD7E3550}" dt="2022-09-14T22:05:11.838" v="2" actId="18676"/>
        <pc:sldMkLst>
          <pc:docMk/>
          <pc:sldMk cId="773264773" sldId="3465"/>
        </pc:sldMkLst>
      </pc:sldChg>
      <pc:sldChg chg="del">
        <pc:chgData name="Bob German" userId="19671429-1359-457f-bfc1-1be1ee65d4d9" providerId="ADAL" clId="{6415381C-A7DF-4AD2-86DD-5D3ECD7E3550}" dt="2022-09-14T22:05:14.814" v="3" actId="18676"/>
        <pc:sldMkLst>
          <pc:docMk/>
          <pc:sldMk cId="405401018" sldId="3466"/>
        </pc:sldMkLst>
      </pc:sldChg>
      <pc:sldChg chg="del">
        <pc:chgData name="Bob German" userId="19671429-1359-457f-bfc1-1be1ee65d4d9" providerId="ADAL" clId="{6415381C-A7DF-4AD2-86DD-5D3ECD7E3550}" dt="2022-09-14T22:05:11.838" v="2" actId="18676"/>
        <pc:sldMkLst>
          <pc:docMk/>
          <pc:sldMk cId="2250686984" sldId="3467"/>
        </pc:sldMkLst>
      </pc:sldChg>
      <pc:sldChg chg="del">
        <pc:chgData name="Bob German" userId="19671429-1359-457f-bfc1-1be1ee65d4d9" providerId="ADAL" clId="{6415381C-A7DF-4AD2-86DD-5D3ECD7E3550}" dt="2022-09-14T22:05:14.814" v="3" actId="18676"/>
        <pc:sldMkLst>
          <pc:docMk/>
          <pc:sldMk cId="2683136149" sldId="3468"/>
        </pc:sldMkLst>
      </pc:sldChg>
      <pc:sldChg chg="del">
        <pc:chgData name="Bob German" userId="19671429-1359-457f-bfc1-1be1ee65d4d9" providerId="ADAL" clId="{6415381C-A7DF-4AD2-86DD-5D3ECD7E3550}" dt="2022-09-14T22:05:18.292" v="4" actId="18676"/>
        <pc:sldMkLst>
          <pc:docMk/>
          <pc:sldMk cId="1863045979" sldId="3469"/>
        </pc:sldMkLst>
      </pc:sldChg>
      <pc:sldChg chg="del">
        <pc:chgData name="Bob German" userId="19671429-1359-457f-bfc1-1be1ee65d4d9" providerId="ADAL" clId="{6415381C-A7DF-4AD2-86DD-5D3ECD7E3550}" dt="2022-09-14T22:05:21.271" v="5" actId="18676"/>
        <pc:sldMkLst>
          <pc:docMk/>
          <pc:sldMk cId="1832373386" sldId="3470"/>
        </pc:sldMkLst>
      </pc:sldChg>
      <pc:sldChg chg="del">
        <pc:chgData name="Bob German" userId="19671429-1359-457f-bfc1-1be1ee65d4d9" providerId="ADAL" clId="{6415381C-A7DF-4AD2-86DD-5D3ECD7E3550}" dt="2022-09-14T22:05:39.640" v="10" actId="18676"/>
        <pc:sldMkLst>
          <pc:docMk/>
          <pc:sldMk cId="1408648752" sldId="3471"/>
        </pc:sldMkLst>
      </pc:sldChg>
      <pc:sldChg chg="del">
        <pc:chgData name="Bob German" userId="19671429-1359-457f-bfc1-1be1ee65d4d9" providerId="ADAL" clId="{6415381C-A7DF-4AD2-86DD-5D3ECD7E3550}" dt="2022-09-14T22:05:43.461" v="11" actId="18676"/>
        <pc:sldMkLst>
          <pc:docMk/>
          <pc:sldMk cId="3941335579" sldId="3472"/>
        </pc:sldMkLst>
      </pc:sldChg>
      <pc:sldChg chg="del">
        <pc:chgData name="Bob German" userId="19671429-1359-457f-bfc1-1be1ee65d4d9" providerId="ADAL" clId="{6415381C-A7DF-4AD2-86DD-5D3ECD7E3550}" dt="2022-09-14T22:05:39.640" v="10" actId="18676"/>
        <pc:sldMkLst>
          <pc:docMk/>
          <pc:sldMk cId="2026128872" sldId="3473"/>
        </pc:sldMkLst>
      </pc:sldChg>
      <pc:sldChg chg="del">
        <pc:chgData name="Bob German" userId="19671429-1359-457f-bfc1-1be1ee65d4d9" providerId="ADAL" clId="{6415381C-A7DF-4AD2-86DD-5D3ECD7E3550}" dt="2022-09-14T22:05:14.814" v="3" actId="18676"/>
        <pc:sldMkLst>
          <pc:docMk/>
          <pc:sldMk cId="1543407207" sldId="3474"/>
        </pc:sldMkLst>
      </pc:sldChg>
      <pc:sldChg chg="del">
        <pc:chgData name="Bob German" userId="19671429-1359-457f-bfc1-1be1ee65d4d9" providerId="ADAL" clId="{6415381C-A7DF-4AD2-86DD-5D3ECD7E3550}" dt="2022-09-14T22:05:18.292" v="4" actId="18676"/>
        <pc:sldMkLst>
          <pc:docMk/>
          <pc:sldMk cId="3576019376" sldId="3475"/>
        </pc:sldMkLst>
      </pc:sldChg>
      <pc:sldChg chg="del">
        <pc:chgData name="Bob German" userId="19671429-1359-457f-bfc1-1be1ee65d4d9" providerId="ADAL" clId="{6415381C-A7DF-4AD2-86DD-5D3ECD7E3550}" dt="2022-09-14T22:05:21.271" v="5" actId="18676"/>
        <pc:sldMkLst>
          <pc:docMk/>
          <pc:sldMk cId="3952484212" sldId="3476"/>
        </pc:sldMkLst>
      </pc:sldChg>
      <pc:sldChg chg="del">
        <pc:chgData name="Bob German" userId="19671429-1359-457f-bfc1-1be1ee65d4d9" providerId="ADAL" clId="{6415381C-A7DF-4AD2-86DD-5D3ECD7E3550}" dt="2022-09-14T22:05:39.640" v="10" actId="18676"/>
        <pc:sldMkLst>
          <pc:docMk/>
          <pc:sldMk cId="2998308282" sldId="3477"/>
        </pc:sldMkLst>
      </pc:sldChg>
      <pc:sldChg chg="del">
        <pc:chgData name="Bob German" userId="19671429-1359-457f-bfc1-1be1ee65d4d9" providerId="ADAL" clId="{6415381C-A7DF-4AD2-86DD-5D3ECD7E3550}" dt="2022-09-14T22:05:43.461" v="11" actId="18676"/>
        <pc:sldMkLst>
          <pc:docMk/>
          <pc:sldMk cId="988585734" sldId="3478"/>
        </pc:sldMkLst>
      </pc:sldChg>
      <pc:sldChg chg="del">
        <pc:chgData name="Bob German" userId="19671429-1359-457f-bfc1-1be1ee65d4d9" providerId="ADAL" clId="{6415381C-A7DF-4AD2-86DD-5D3ECD7E3550}" dt="2022-09-14T22:05:43.461" v="11" actId="18676"/>
        <pc:sldMkLst>
          <pc:docMk/>
          <pc:sldMk cId="3465863823" sldId="3479"/>
        </pc:sldMkLst>
      </pc:sldChg>
      <pc:sldChg chg="del">
        <pc:chgData name="Bob German" userId="19671429-1359-457f-bfc1-1be1ee65d4d9" providerId="ADAL" clId="{6415381C-A7DF-4AD2-86DD-5D3ECD7E3550}" dt="2022-09-14T22:05:24.223" v="6" actId="18676"/>
        <pc:sldMkLst>
          <pc:docMk/>
          <pc:sldMk cId="1350369261" sldId="3480"/>
        </pc:sldMkLst>
      </pc:sldChg>
      <pc:sldChg chg="del">
        <pc:chgData name="Bob German" userId="19671429-1359-457f-bfc1-1be1ee65d4d9" providerId="ADAL" clId="{6415381C-A7DF-4AD2-86DD-5D3ECD7E3550}" dt="2022-09-14T22:05:30.180" v="7" actId="18676"/>
        <pc:sldMkLst>
          <pc:docMk/>
          <pc:sldMk cId="2296895526" sldId="3481"/>
        </pc:sldMkLst>
      </pc:sldChg>
      <pc:sldChg chg="del">
        <pc:chgData name="Bob German" userId="19671429-1359-457f-bfc1-1be1ee65d4d9" providerId="ADAL" clId="{6415381C-A7DF-4AD2-86DD-5D3ECD7E3550}" dt="2022-09-14T22:05:32.509" v="8" actId="18676"/>
        <pc:sldMkLst>
          <pc:docMk/>
          <pc:sldMk cId="1825230357" sldId="3482"/>
        </pc:sldMkLst>
      </pc:sldChg>
      <pc:sldChg chg="del">
        <pc:chgData name="Bob German" userId="19671429-1359-457f-bfc1-1be1ee65d4d9" providerId="ADAL" clId="{6415381C-A7DF-4AD2-86DD-5D3ECD7E3550}" dt="2022-09-14T22:05:34.430" v="9" actId="18676"/>
        <pc:sldMkLst>
          <pc:docMk/>
          <pc:sldMk cId="2570402132" sldId="3483"/>
        </pc:sldMkLst>
      </pc:sldChg>
      <pc:sldChg chg="del">
        <pc:chgData name="Bob German" userId="19671429-1359-457f-bfc1-1be1ee65d4d9" providerId="ADAL" clId="{6415381C-A7DF-4AD2-86DD-5D3ECD7E3550}" dt="2022-09-14T22:05:43.461" v="11" actId="18676"/>
        <pc:sldMkLst>
          <pc:docMk/>
          <pc:sldMk cId="0" sldId="3484"/>
        </pc:sldMkLst>
      </pc:sldChg>
      <pc:sldChg chg="del">
        <pc:chgData name="Bob German" userId="19671429-1359-457f-bfc1-1be1ee65d4d9" providerId="ADAL" clId="{6415381C-A7DF-4AD2-86DD-5D3ECD7E3550}" dt="2022-09-14T22:05:43.461" v="11" actId="18676"/>
        <pc:sldMkLst>
          <pc:docMk/>
          <pc:sldMk cId="3504714326" sldId="3485"/>
        </pc:sldMkLst>
      </pc:sldChg>
      <pc:sldChg chg="del">
        <pc:chgData name="Bob German" userId="19671429-1359-457f-bfc1-1be1ee65d4d9" providerId="ADAL" clId="{6415381C-A7DF-4AD2-86DD-5D3ECD7E3550}" dt="2022-09-14T22:05:43.461" v="11" actId="18676"/>
        <pc:sldMkLst>
          <pc:docMk/>
          <pc:sldMk cId="1545831673" sldId="3486"/>
        </pc:sldMkLst>
      </pc:sldChg>
    </pc:docChg>
  </pc:docChgLst>
  <pc:docChgLst>
    <pc:chgData name="Bob German" userId="19671429-1359-457f-bfc1-1be1ee65d4d9" providerId="ADAL" clId="{3CFA9000-5630-4EA3-9ADD-75D2EE117344}"/>
    <pc:docChg chg="undo custSel addSld delSld modSld sldOrd delMainMaster delSection modSection">
      <pc:chgData name="Bob German" userId="19671429-1359-457f-bfc1-1be1ee65d4d9" providerId="ADAL" clId="{3CFA9000-5630-4EA3-9ADD-75D2EE117344}" dt="2022-11-09T22:40:59.224" v="7601" actId="729"/>
      <pc:docMkLst>
        <pc:docMk/>
      </pc:docMkLst>
      <pc:sldChg chg="del">
        <pc:chgData name="Bob German" userId="19671429-1359-457f-bfc1-1be1ee65d4d9" providerId="ADAL" clId="{3CFA9000-5630-4EA3-9ADD-75D2EE117344}" dt="2022-11-03T17:23:52.909" v="1" actId="47"/>
        <pc:sldMkLst>
          <pc:docMk/>
          <pc:sldMk cId="0" sldId="258"/>
        </pc:sldMkLst>
      </pc:sldChg>
      <pc:sldChg chg="del">
        <pc:chgData name="Bob German" userId="19671429-1359-457f-bfc1-1be1ee65d4d9" providerId="ADAL" clId="{3CFA9000-5630-4EA3-9ADD-75D2EE117344}" dt="2022-11-03T17:23:52.909" v="1" actId="47"/>
        <pc:sldMkLst>
          <pc:docMk/>
          <pc:sldMk cId="1765580783" sldId="263"/>
        </pc:sldMkLst>
      </pc:sldChg>
      <pc:sldChg chg="del">
        <pc:chgData name="Bob German" userId="19671429-1359-457f-bfc1-1be1ee65d4d9" providerId="ADAL" clId="{3CFA9000-5630-4EA3-9ADD-75D2EE117344}" dt="2022-11-03T17:23:52.909" v="1" actId="47"/>
        <pc:sldMkLst>
          <pc:docMk/>
          <pc:sldMk cId="1016658692" sldId="1729"/>
        </pc:sldMkLst>
      </pc:sldChg>
      <pc:sldChg chg="del">
        <pc:chgData name="Bob German" userId="19671429-1359-457f-bfc1-1be1ee65d4d9" providerId="ADAL" clId="{3CFA9000-5630-4EA3-9ADD-75D2EE117344}" dt="2022-11-03T17:23:52.909" v="1" actId="47"/>
        <pc:sldMkLst>
          <pc:docMk/>
          <pc:sldMk cId="968493578" sldId="1938"/>
        </pc:sldMkLst>
      </pc:sldChg>
      <pc:sldChg chg="del">
        <pc:chgData name="Bob German" userId="19671429-1359-457f-bfc1-1be1ee65d4d9" providerId="ADAL" clId="{3CFA9000-5630-4EA3-9ADD-75D2EE117344}" dt="2022-11-03T17:23:52.909" v="1" actId="47"/>
        <pc:sldMkLst>
          <pc:docMk/>
          <pc:sldMk cId="1267400612" sldId="3421"/>
        </pc:sldMkLst>
      </pc:sldChg>
      <pc:sldChg chg="del">
        <pc:chgData name="Bob German" userId="19671429-1359-457f-bfc1-1be1ee65d4d9" providerId="ADAL" clId="{3CFA9000-5630-4EA3-9ADD-75D2EE117344}" dt="2022-11-03T17:23:52.909" v="1" actId="47"/>
        <pc:sldMkLst>
          <pc:docMk/>
          <pc:sldMk cId="1789468204" sldId="3422"/>
        </pc:sldMkLst>
      </pc:sldChg>
      <pc:sldChg chg="del">
        <pc:chgData name="Bob German" userId="19671429-1359-457f-bfc1-1be1ee65d4d9" providerId="ADAL" clId="{3CFA9000-5630-4EA3-9ADD-75D2EE117344}" dt="2022-11-03T17:23:52.909" v="1" actId="47"/>
        <pc:sldMkLst>
          <pc:docMk/>
          <pc:sldMk cId="1421812549" sldId="3427"/>
        </pc:sldMkLst>
      </pc:sldChg>
      <pc:sldChg chg="del">
        <pc:chgData name="Bob German" userId="19671429-1359-457f-bfc1-1be1ee65d4d9" providerId="ADAL" clId="{3CFA9000-5630-4EA3-9ADD-75D2EE117344}" dt="2022-11-03T17:23:52.909" v="1" actId="47"/>
        <pc:sldMkLst>
          <pc:docMk/>
          <pc:sldMk cId="4170299538" sldId="3460"/>
        </pc:sldMkLst>
      </pc:sldChg>
      <pc:sldChg chg="del">
        <pc:chgData name="Bob German" userId="19671429-1359-457f-bfc1-1be1ee65d4d9" providerId="ADAL" clId="{3CFA9000-5630-4EA3-9ADD-75D2EE117344}" dt="2022-11-03T17:23:52.909" v="1" actId="47"/>
        <pc:sldMkLst>
          <pc:docMk/>
          <pc:sldMk cId="4243981708" sldId="6143"/>
        </pc:sldMkLst>
      </pc:sldChg>
      <pc:sldChg chg="modSp add del mod ord setBg">
        <pc:chgData name="Bob German" userId="19671429-1359-457f-bfc1-1be1ee65d4d9" providerId="ADAL" clId="{3CFA9000-5630-4EA3-9ADD-75D2EE117344}" dt="2022-11-09T22:40:05.705" v="7599"/>
        <pc:sldMkLst>
          <pc:docMk/>
          <pc:sldMk cId="412030796" sldId="6147"/>
        </pc:sldMkLst>
        <pc:spChg chg="mod">
          <ac:chgData name="Bob German" userId="19671429-1359-457f-bfc1-1be1ee65d4d9" providerId="ADAL" clId="{3CFA9000-5630-4EA3-9ADD-75D2EE117344}" dt="2022-11-09T22:39:43.878" v="7596" actId="207"/>
          <ac:spMkLst>
            <pc:docMk/>
            <pc:sldMk cId="412030796" sldId="6147"/>
            <ac:spMk id="6" creationId="{E26666BA-F34E-4A7E-94DF-2BEA8681A3E0}"/>
          </ac:spMkLst>
        </pc:spChg>
        <pc:spChg chg="mod">
          <ac:chgData name="Bob German" userId="19671429-1359-457f-bfc1-1be1ee65d4d9" providerId="ADAL" clId="{3CFA9000-5630-4EA3-9ADD-75D2EE117344}" dt="2022-11-09T22:39:43.878" v="7596" actId="207"/>
          <ac:spMkLst>
            <pc:docMk/>
            <pc:sldMk cId="412030796" sldId="6147"/>
            <ac:spMk id="32" creationId="{DB61775D-E1FB-4486-BF15-D115761B6579}"/>
          </ac:spMkLst>
        </pc:spChg>
      </pc:sldChg>
      <pc:sldChg chg="add del setBg">
        <pc:chgData name="Bob German" userId="19671429-1359-457f-bfc1-1be1ee65d4d9" providerId="ADAL" clId="{3CFA9000-5630-4EA3-9ADD-75D2EE117344}" dt="2022-11-09T22:39:23.163" v="7595"/>
        <pc:sldMkLst>
          <pc:docMk/>
          <pc:sldMk cId="3144989988" sldId="2123258803"/>
        </pc:sldMkLst>
      </pc:sldChg>
      <pc:sldChg chg="add del setBg">
        <pc:chgData name="Bob German" userId="19671429-1359-457f-bfc1-1be1ee65d4d9" providerId="ADAL" clId="{3CFA9000-5630-4EA3-9ADD-75D2EE117344}" dt="2022-11-09T22:39:23.163" v="7595"/>
        <pc:sldMkLst>
          <pc:docMk/>
          <pc:sldMk cId="3156909401" sldId="2123258804"/>
        </pc:sldMkLst>
      </pc:sldChg>
      <pc:sldChg chg="add del setBg">
        <pc:chgData name="Bob German" userId="19671429-1359-457f-bfc1-1be1ee65d4d9" providerId="ADAL" clId="{3CFA9000-5630-4EA3-9ADD-75D2EE117344}" dt="2022-11-09T22:39:23.163" v="7595"/>
        <pc:sldMkLst>
          <pc:docMk/>
          <pc:sldMk cId="2129345000" sldId="2123258805"/>
        </pc:sldMkLst>
      </pc:sldChg>
      <pc:sldChg chg="modSp add del mod ord setBg">
        <pc:chgData name="Bob German" userId="19671429-1359-457f-bfc1-1be1ee65d4d9" providerId="ADAL" clId="{3CFA9000-5630-4EA3-9ADD-75D2EE117344}" dt="2022-11-09T22:40:05.705" v="7599"/>
        <pc:sldMkLst>
          <pc:docMk/>
          <pc:sldMk cId="1381959569" sldId="2123258806"/>
        </pc:sldMkLst>
        <pc:spChg chg="mod">
          <ac:chgData name="Bob German" userId="19671429-1359-457f-bfc1-1be1ee65d4d9" providerId="ADAL" clId="{3CFA9000-5630-4EA3-9ADD-75D2EE117344}" dt="2022-11-09T22:39:48.399" v="7597" actId="207"/>
          <ac:spMkLst>
            <pc:docMk/>
            <pc:sldMk cId="1381959569" sldId="2123258806"/>
            <ac:spMk id="32" creationId="{DB61775D-E1FB-4486-BF15-D115761B6579}"/>
          </ac:spMkLst>
        </pc:spChg>
      </pc:sldChg>
      <pc:sldChg chg="del">
        <pc:chgData name="Bob German" userId="19671429-1359-457f-bfc1-1be1ee65d4d9" providerId="ADAL" clId="{3CFA9000-5630-4EA3-9ADD-75D2EE117344}" dt="2022-11-03T17:23:52.909" v="1" actId="47"/>
        <pc:sldMkLst>
          <pc:docMk/>
          <pc:sldMk cId="2334508160" sldId="2123258807"/>
        </pc:sldMkLst>
      </pc:sldChg>
      <pc:sldChg chg="del">
        <pc:chgData name="Bob German" userId="19671429-1359-457f-bfc1-1be1ee65d4d9" providerId="ADAL" clId="{3CFA9000-5630-4EA3-9ADD-75D2EE117344}" dt="2022-11-03T17:23:45.817" v="0" actId="47"/>
        <pc:sldMkLst>
          <pc:docMk/>
          <pc:sldMk cId="2226477075" sldId="2123258809"/>
        </pc:sldMkLst>
      </pc:sldChg>
      <pc:sldChg chg="del">
        <pc:chgData name="Bob German" userId="19671429-1359-457f-bfc1-1be1ee65d4d9" providerId="ADAL" clId="{3CFA9000-5630-4EA3-9ADD-75D2EE117344}" dt="2022-11-03T17:23:52.909" v="1" actId="47"/>
        <pc:sldMkLst>
          <pc:docMk/>
          <pc:sldMk cId="2880989681" sldId="2123258810"/>
        </pc:sldMkLst>
      </pc:sldChg>
      <pc:sldChg chg="del">
        <pc:chgData name="Bob German" userId="19671429-1359-457f-bfc1-1be1ee65d4d9" providerId="ADAL" clId="{3CFA9000-5630-4EA3-9ADD-75D2EE117344}" dt="2022-11-03T17:23:52.909" v="1" actId="47"/>
        <pc:sldMkLst>
          <pc:docMk/>
          <pc:sldMk cId="1646324084" sldId="2147471664"/>
        </pc:sldMkLst>
      </pc:sldChg>
      <pc:sldChg chg="modSp mod modNotesTx">
        <pc:chgData name="Bob German" userId="19671429-1359-457f-bfc1-1be1ee65d4d9" providerId="ADAL" clId="{3CFA9000-5630-4EA3-9ADD-75D2EE117344}" dt="2022-11-03T21:44:31.996" v="7593" actId="6549"/>
        <pc:sldMkLst>
          <pc:docMk/>
          <pc:sldMk cId="2354002921" sldId="2147471665"/>
        </pc:sldMkLst>
        <pc:spChg chg="mod">
          <ac:chgData name="Bob German" userId="19671429-1359-457f-bfc1-1be1ee65d4d9" providerId="ADAL" clId="{3CFA9000-5630-4EA3-9ADD-75D2EE117344}" dt="2022-11-03T21:44:22.371" v="7592" actId="20577"/>
          <ac:spMkLst>
            <pc:docMk/>
            <pc:sldMk cId="2354002921" sldId="2147471665"/>
            <ac:spMk id="3" creationId="{72B088FB-B452-A183-6528-D8E9E2A6C989}"/>
          </ac:spMkLst>
        </pc:spChg>
      </pc:sldChg>
      <pc:sldChg chg="addSp delSp modSp new mod setBg modClrScheme chgLayout modNotesTx">
        <pc:chgData name="Bob German" userId="19671429-1359-457f-bfc1-1be1ee65d4d9" providerId="ADAL" clId="{3CFA9000-5630-4EA3-9ADD-75D2EE117344}" dt="2022-11-03T21:44:09.195" v="7552" actId="20577"/>
        <pc:sldMkLst>
          <pc:docMk/>
          <pc:sldMk cId="3041256908" sldId="2147471666"/>
        </pc:sldMkLst>
        <pc:spChg chg="del mod ord">
          <ac:chgData name="Bob German" userId="19671429-1359-457f-bfc1-1be1ee65d4d9" providerId="ADAL" clId="{3CFA9000-5630-4EA3-9ADD-75D2EE117344}" dt="2022-11-03T17:26:08.379" v="4" actId="700"/>
          <ac:spMkLst>
            <pc:docMk/>
            <pc:sldMk cId="3041256908" sldId="2147471666"/>
            <ac:spMk id="2" creationId="{11D0F76B-024C-EA0A-D6C6-E75345BC863A}"/>
          </ac:spMkLst>
        </pc:spChg>
        <pc:spChg chg="del">
          <ac:chgData name="Bob German" userId="19671429-1359-457f-bfc1-1be1ee65d4d9" providerId="ADAL" clId="{3CFA9000-5630-4EA3-9ADD-75D2EE117344}" dt="2022-11-03T17:26:08.379" v="4" actId="700"/>
          <ac:spMkLst>
            <pc:docMk/>
            <pc:sldMk cId="3041256908" sldId="2147471666"/>
            <ac:spMk id="3" creationId="{0CB94D4C-5C96-F0FC-FD00-3B8A7C21C02D}"/>
          </ac:spMkLst>
        </pc:spChg>
        <pc:spChg chg="add mod ord">
          <ac:chgData name="Bob German" userId="19671429-1359-457f-bfc1-1be1ee65d4d9" providerId="ADAL" clId="{3CFA9000-5630-4EA3-9ADD-75D2EE117344}" dt="2022-11-03T17:27:12.272" v="24" actId="20577"/>
          <ac:spMkLst>
            <pc:docMk/>
            <pc:sldMk cId="3041256908" sldId="2147471666"/>
            <ac:spMk id="4" creationId="{BB657772-1F94-DFE2-0465-B4BD3E8A64C5}"/>
          </ac:spMkLst>
        </pc:spChg>
        <pc:spChg chg="add mod">
          <ac:chgData name="Bob German" userId="19671429-1359-457f-bfc1-1be1ee65d4d9" providerId="ADAL" clId="{3CFA9000-5630-4EA3-9ADD-75D2EE117344}" dt="2022-11-03T18:03:51.495" v="1125" actId="20577"/>
          <ac:spMkLst>
            <pc:docMk/>
            <pc:sldMk cId="3041256908" sldId="2147471666"/>
            <ac:spMk id="10" creationId="{8F361C58-665B-2E24-F3BD-41CF8337FF5A}"/>
          </ac:spMkLst>
        </pc:spChg>
        <pc:grpChg chg="add del mod">
          <ac:chgData name="Bob German" userId="19671429-1359-457f-bfc1-1be1ee65d4d9" providerId="ADAL" clId="{3CFA9000-5630-4EA3-9ADD-75D2EE117344}" dt="2022-11-03T17:26:39.215" v="9" actId="478"/>
          <ac:grpSpMkLst>
            <pc:docMk/>
            <pc:sldMk cId="3041256908" sldId="2147471666"/>
            <ac:grpSpMk id="6" creationId="{A8574221-6549-8470-C165-31B1FA86002B}"/>
          </ac:grpSpMkLst>
        </pc:grpChg>
        <pc:graphicFrameChg chg="add del mod modGraphic">
          <ac:chgData name="Bob German" userId="19671429-1359-457f-bfc1-1be1ee65d4d9" providerId="ADAL" clId="{3CFA9000-5630-4EA3-9ADD-75D2EE117344}" dt="2022-11-03T17:52:27.833" v="657" actId="478"/>
          <ac:graphicFrameMkLst>
            <pc:docMk/>
            <pc:sldMk cId="3041256908" sldId="2147471666"/>
            <ac:graphicFrameMk id="13" creationId="{A612B716-6E3D-52EE-568C-3E05FAA5C4D5}"/>
          </ac:graphicFrameMkLst>
        </pc:graphicFrameChg>
        <pc:graphicFrameChg chg="add del mod modGraphic">
          <ac:chgData name="Bob German" userId="19671429-1359-457f-bfc1-1be1ee65d4d9" providerId="ADAL" clId="{3CFA9000-5630-4EA3-9ADD-75D2EE117344}" dt="2022-11-03T17:55:09.301" v="664" actId="478"/>
          <ac:graphicFrameMkLst>
            <pc:docMk/>
            <pc:sldMk cId="3041256908" sldId="2147471666"/>
            <ac:graphicFrameMk id="14" creationId="{59EACE0E-5AA2-A72A-DC58-09EA3166A553}"/>
          </ac:graphicFrameMkLst>
        </pc:graphicFrameChg>
        <pc:graphicFrameChg chg="add mod modGraphic">
          <ac:chgData name="Bob German" userId="19671429-1359-457f-bfc1-1be1ee65d4d9" providerId="ADAL" clId="{3CFA9000-5630-4EA3-9ADD-75D2EE117344}" dt="2022-11-03T21:27:39.191" v="5873"/>
          <ac:graphicFrameMkLst>
            <pc:docMk/>
            <pc:sldMk cId="3041256908" sldId="2147471666"/>
            <ac:graphicFrameMk id="15" creationId="{38ED674B-BB00-A73F-0FB7-BE0681564FF5}"/>
          </ac:graphicFrameMkLst>
        </pc:graphicFrameChg>
        <pc:picChg chg="add del mod">
          <ac:chgData name="Bob German" userId="19671429-1359-457f-bfc1-1be1ee65d4d9" providerId="ADAL" clId="{3CFA9000-5630-4EA3-9ADD-75D2EE117344}" dt="2022-11-03T17:26:45.991" v="11" actId="14100"/>
          <ac:picMkLst>
            <pc:docMk/>
            <pc:sldMk cId="3041256908" sldId="2147471666"/>
            <ac:picMk id="5" creationId="{00317AD4-2409-746F-132A-B5E469AEFD1D}"/>
          </ac:picMkLst>
        </pc:picChg>
        <pc:picChg chg="mod">
          <ac:chgData name="Bob German" userId="19671429-1359-457f-bfc1-1be1ee65d4d9" providerId="ADAL" clId="{3CFA9000-5630-4EA3-9ADD-75D2EE117344}" dt="2022-11-03T17:26:28.667" v="6"/>
          <ac:picMkLst>
            <pc:docMk/>
            <pc:sldMk cId="3041256908" sldId="2147471666"/>
            <ac:picMk id="7" creationId="{B27E32A5-8513-997D-8C0A-94B4262556FA}"/>
          </ac:picMkLst>
        </pc:picChg>
        <pc:picChg chg="mod">
          <ac:chgData name="Bob German" userId="19671429-1359-457f-bfc1-1be1ee65d4d9" providerId="ADAL" clId="{3CFA9000-5630-4EA3-9ADD-75D2EE117344}" dt="2022-11-03T17:26:28.667" v="6"/>
          <ac:picMkLst>
            <pc:docMk/>
            <pc:sldMk cId="3041256908" sldId="2147471666"/>
            <ac:picMk id="8" creationId="{FCA9D86D-2854-3577-8151-5F71DC0B4033}"/>
          </ac:picMkLst>
        </pc:picChg>
        <pc:picChg chg="mod">
          <ac:chgData name="Bob German" userId="19671429-1359-457f-bfc1-1be1ee65d4d9" providerId="ADAL" clId="{3CFA9000-5630-4EA3-9ADD-75D2EE117344}" dt="2022-11-03T17:26:28.667" v="6"/>
          <ac:picMkLst>
            <pc:docMk/>
            <pc:sldMk cId="3041256908" sldId="2147471666"/>
            <ac:picMk id="9" creationId="{7E4F048B-42CD-7DE4-B82B-8A0A0AE58AF2}"/>
          </ac:picMkLst>
        </pc:picChg>
        <pc:picChg chg="add mod">
          <ac:chgData name="Bob German" userId="19671429-1359-457f-bfc1-1be1ee65d4d9" providerId="ADAL" clId="{3CFA9000-5630-4EA3-9ADD-75D2EE117344}" dt="2022-11-03T17:48:48.756" v="621" actId="1076"/>
          <ac:picMkLst>
            <pc:docMk/>
            <pc:sldMk cId="3041256908" sldId="2147471666"/>
            <ac:picMk id="12" creationId="{7D989715-6A77-2551-9058-D851D641AF86}"/>
          </ac:picMkLst>
        </pc:picChg>
        <pc:picChg chg="add del mod">
          <ac:chgData name="Bob German" userId="19671429-1359-457f-bfc1-1be1ee65d4d9" providerId="ADAL" clId="{3CFA9000-5630-4EA3-9ADD-75D2EE117344}" dt="2022-11-03T17:43:18.223" v="615" actId="478"/>
          <ac:picMkLst>
            <pc:docMk/>
            <pc:sldMk cId="3041256908" sldId="2147471666"/>
            <ac:picMk id="1026" creationId="{B31F3651-D699-D462-771A-1374C292DB6A}"/>
          </ac:picMkLst>
        </pc:picChg>
      </pc:sldChg>
      <pc:sldChg chg="addSp delSp modSp add mod modNotesTx">
        <pc:chgData name="Bob German" userId="19671429-1359-457f-bfc1-1be1ee65d4d9" providerId="ADAL" clId="{3CFA9000-5630-4EA3-9ADD-75D2EE117344}" dt="2022-11-03T21:35:33.102" v="6648" actId="20577"/>
        <pc:sldMkLst>
          <pc:docMk/>
          <pc:sldMk cId="3724977449" sldId="2147471667"/>
        </pc:sldMkLst>
        <pc:spChg chg="mod">
          <ac:chgData name="Bob German" userId="19671429-1359-457f-bfc1-1be1ee65d4d9" providerId="ADAL" clId="{3CFA9000-5630-4EA3-9ADD-75D2EE117344}" dt="2022-11-03T18:05:52.171" v="1216" actId="20577"/>
          <ac:spMkLst>
            <pc:docMk/>
            <pc:sldMk cId="3724977449" sldId="2147471667"/>
            <ac:spMk id="4" creationId="{BB657772-1F94-DFE2-0465-B4BD3E8A64C5}"/>
          </ac:spMkLst>
        </pc:spChg>
        <pc:spChg chg="mod">
          <ac:chgData name="Bob German" userId="19671429-1359-457f-bfc1-1be1ee65d4d9" providerId="ADAL" clId="{3CFA9000-5630-4EA3-9ADD-75D2EE117344}" dt="2022-11-03T18:31:49.848" v="2594" actId="20577"/>
          <ac:spMkLst>
            <pc:docMk/>
            <pc:sldMk cId="3724977449" sldId="2147471667"/>
            <ac:spMk id="10" creationId="{8F361C58-665B-2E24-F3BD-41CF8337FF5A}"/>
          </ac:spMkLst>
        </pc:spChg>
        <pc:graphicFrameChg chg="mod modGraphic">
          <ac:chgData name="Bob German" userId="19671429-1359-457f-bfc1-1be1ee65d4d9" providerId="ADAL" clId="{3CFA9000-5630-4EA3-9ADD-75D2EE117344}" dt="2022-11-03T21:27:19.082" v="5872"/>
          <ac:graphicFrameMkLst>
            <pc:docMk/>
            <pc:sldMk cId="3724977449" sldId="2147471667"/>
            <ac:graphicFrameMk id="15" creationId="{38ED674B-BB00-A73F-0FB7-BE0681564FF5}"/>
          </ac:graphicFrameMkLst>
        </pc:graphicFrameChg>
        <pc:picChg chg="add mod ord">
          <ac:chgData name="Bob German" userId="19671429-1359-457f-bfc1-1be1ee65d4d9" providerId="ADAL" clId="{3CFA9000-5630-4EA3-9ADD-75D2EE117344}" dt="2022-11-03T18:07:57.170" v="1221" actId="167"/>
          <ac:picMkLst>
            <pc:docMk/>
            <pc:sldMk cId="3724977449" sldId="2147471667"/>
            <ac:picMk id="3" creationId="{5DEC60C9-8022-03A7-1DD9-3DD2D970D8AC}"/>
          </ac:picMkLst>
        </pc:picChg>
        <pc:picChg chg="del">
          <ac:chgData name="Bob German" userId="19671429-1359-457f-bfc1-1be1ee65d4d9" providerId="ADAL" clId="{3CFA9000-5630-4EA3-9ADD-75D2EE117344}" dt="2022-11-03T18:07:59.216" v="1222" actId="478"/>
          <ac:picMkLst>
            <pc:docMk/>
            <pc:sldMk cId="3724977449" sldId="2147471667"/>
            <ac:picMk id="12" creationId="{7D989715-6A77-2551-9058-D851D641AF86}"/>
          </ac:picMkLst>
        </pc:picChg>
      </pc:sldChg>
      <pc:sldChg chg="addSp delSp modSp add mod ord modNotesTx">
        <pc:chgData name="Bob German" userId="19671429-1359-457f-bfc1-1be1ee65d4d9" providerId="ADAL" clId="{3CFA9000-5630-4EA3-9ADD-75D2EE117344}" dt="2022-11-03T21:39:07.191" v="6973" actId="20577"/>
        <pc:sldMkLst>
          <pc:docMk/>
          <pc:sldMk cId="4006997694" sldId="2147471668"/>
        </pc:sldMkLst>
        <pc:spChg chg="mod">
          <ac:chgData name="Bob German" userId="19671429-1359-457f-bfc1-1be1ee65d4d9" providerId="ADAL" clId="{3CFA9000-5630-4EA3-9ADD-75D2EE117344}" dt="2022-11-03T18:35:25.544" v="2634" actId="20577"/>
          <ac:spMkLst>
            <pc:docMk/>
            <pc:sldMk cId="4006997694" sldId="2147471668"/>
            <ac:spMk id="4" creationId="{BB657772-1F94-DFE2-0465-B4BD3E8A64C5}"/>
          </ac:spMkLst>
        </pc:spChg>
        <pc:spChg chg="mod">
          <ac:chgData name="Bob German" userId="19671429-1359-457f-bfc1-1be1ee65d4d9" providerId="ADAL" clId="{3CFA9000-5630-4EA3-9ADD-75D2EE117344}" dt="2022-11-03T18:37:24.277" v="2863" actId="20577"/>
          <ac:spMkLst>
            <pc:docMk/>
            <pc:sldMk cId="4006997694" sldId="2147471668"/>
            <ac:spMk id="10" creationId="{8F361C58-665B-2E24-F3BD-41CF8337FF5A}"/>
          </ac:spMkLst>
        </pc:spChg>
        <pc:graphicFrameChg chg="mod">
          <ac:chgData name="Bob German" userId="19671429-1359-457f-bfc1-1be1ee65d4d9" providerId="ADAL" clId="{3CFA9000-5630-4EA3-9ADD-75D2EE117344}" dt="2022-11-03T21:26:36.794" v="5870" actId="20577"/>
          <ac:graphicFrameMkLst>
            <pc:docMk/>
            <pc:sldMk cId="4006997694" sldId="2147471668"/>
            <ac:graphicFrameMk id="15" creationId="{38ED674B-BB00-A73F-0FB7-BE0681564FF5}"/>
          </ac:graphicFrameMkLst>
        </pc:graphicFrameChg>
        <pc:picChg chg="add mod ord">
          <ac:chgData name="Bob German" userId="19671429-1359-457f-bfc1-1be1ee65d4d9" providerId="ADAL" clId="{3CFA9000-5630-4EA3-9ADD-75D2EE117344}" dt="2022-11-03T18:35:08.184" v="2613" actId="167"/>
          <ac:picMkLst>
            <pc:docMk/>
            <pc:sldMk cId="4006997694" sldId="2147471668"/>
            <ac:picMk id="3" creationId="{9E62FDCB-7BAB-F069-AEBE-3661D5B52323}"/>
          </ac:picMkLst>
        </pc:picChg>
        <pc:picChg chg="del">
          <ac:chgData name="Bob German" userId="19671429-1359-457f-bfc1-1be1ee65d4d9" providerId="ADAL" clId="{3CFA9000-5630-4EA3-9ADD-75D2EE117344}" dt="2022-11-03T18:35:10.271" v="2614" actId="478"/>
          <ac:picMkLst>
            <pc:docMk/>
            <pc:sldMk cId="4006997694" sldId="2147471668"/>
            <ac:picMk id="12" creationId="{7D989715-6A77-2551-9058-D851D641AF86}"/>
          </ac:picMkLst>
        </pc:picChg>
      </pc:sldChg>
      <pc:sldChg chg="addSp delSp modSp add mod modNotesTx">
        <pc:chgData name="Bob German" userId="19671429-1359-457f-bfc1-1be1ee65d4d9" providerId="ADAL" clId="{3CFA9000-5630-4EA3-9ADD-75D2EE117344}" dt="2022-11-03T21:41:37.853" v="7181" actId="20577"/>
        <pc:sldMkLst>
          <pc:docMk/>
          <pc:sldMk cId="4177113445" sldId="2147471669"/>
        </pc:sldMkLst>
        <pc:spChg chg="mod">
          <ac:chgData name="Bob German" userId="19671429-1359-457f-bfc1-1be1ee65d4d9" providerId="ADAL" clId="{3CFA9000-5630-4EA3-9ADD-75D2EE117344}" dt="2022-11-03T18:54:46.319" v="3172" actId="20577"/>
          <ac:spMkLst>
            <pc:docMk/>
            <pc:sldMk cId="4177113445" sldId="2147471669"/>
            <ac:spMk id="4" creationId="{BB657772-1F94-DFE2-0465-B4BD3E8A64C5}"/>
          </ac:spMkLst>
        </pc:spChg>
        <pc:spChg chg="mod">
          <ac:chgData name="Bob German" userId="19671429-1359-457f-bfc1-1be1ee65d4d9" providerId="ADAL" clId="{3CFA9000-5630-4EA3-9ADD-75D2EE117344}" dt="2022-11-03T18:57:19.428" v="3418" actId="20577"/>
          <ac:spMkLst>
            <pc:docMk/>
            <pc:sldMk cId="4177113445" sldId="2147471669"/>
            <ac:spMk id="10" creationId="{8F361C58-665B-2E24-F3BD-41CF8337FF5A}"/>
          </ac:spMkLst>
        </pc:spChg>
        <pc:graphicFrameChg chg="add mod">
          <ac:chgData name="Bob German" userId="19671429-1359-457f-bfc1-1be1ee65d4d9" providerId="ADAL" clId="{3CFA9000-5630-4EA3-9ADD-75D2EE117344}" dt="2022-11-03T21:26:51.484" v="5871"/>
          <ac:graphicFrameMkLst>
            <pc:docMk/>
            <pc:sldMk cId="4177113445" sldId="2147471669"/>
            <ac:graphicFrameMk id="7" creationId="{8A03511D-5816-543E-B87F-0507867A2B1C}"/>
          </ac:graphicFrameMkLst>
        </pc:graphicFrameChg>
        <pc:graphicFrameChg chg="del">
          <ac:chgData name="Bob German" userId="19671429-1359-457f-bfc1-1be1ee65d4d9" providerId="ADAL" clId="{3CFA9000-5630-4EA3-9ADD-75D2EE117344}" dt="2022-11-03T18:57:39.111" v="3419" actId="478"/>
          <ac:graphicFrameMkLst>
            <pc:docMk/>
            <pc:sldMk cId="4177113445" sldId="2147471669"/>
            <ac:graphicFrameMk id="15" creationId="{38ED674B-BB00-A73F-0FB7-BE0681564FF5}"/>
          </ac:graphicFrameMkLst>
        </pc:graphicFrameChg>
        <pc:picChg chg="del">
          <ac:chgData name="Bob German" userId="19671429-1359-457f-bfc1-1be1ee65d4d9" providerId="ADAL" clId="{3CFA9000-5630-4EA3-9ADD-75D2EE117344}" dt="2022-11-03T18:55:59.137" v="3178" actId="478"/>
          <ac:picMkLst>
            <pc:docMk/>
            <pc:sldMk cId="4177113445" sldId="2147471669"/>
            <ac:picMk id="3" creationId="{9E62FDCB-7BAB-F069-AEBE-3661D5B52323}"/>
          </ac:picMkLst>
        </pc:picChg>
        <pc:picChg chg="add mod ord">
          <ac:chgData name="Bob German" userId="19671429-1359-457f-bfc1-1be1ee65d4d9" providerId="ADAL" clId="{3CFA9000-5630-4EA3-9ADD-75D2EE117344}" dt="2022-11-03T18:55:57.171" v="3177" actId="167"/>
          <ac:picMkLst>
            <pc:docMk/>
            <pc:sldMk cId="4177113445" sldId="2147471669"/>
            <ac:picMk id="6" creationId="{9F267DE9-E98F-312E-D3F7-781BADCF4A07}"/>
          </ac:picMkLst>
        </pc:picChg>
      </pc:sldChg>
      <pc:sldChg chg="addSp delSp modSp add mod modNotesTx">
        <pc:chgData name="Bob German" userId="19671429-1359-457f-bfc1-1be1ee65d4d9" providerId="ADAL" clId="{3CFA9000-5630-4EA3-9ADD-75D2EE117344}" dt="2022-11-03T21:42:31.671" v="7336" actId="20577"/>
        <pc:sldMkLst>
          <pc:docMk/>
          <pc:sldMk cId="3573223799" sldId="2147471670"/>
        </pc:sldMkLst>
        <pc:spChg chg="mod">
          <ac:chgData name="Bob German" userId="19671429-1359-457f-bfc1-1be1ee65d4d9" providerId="ADAL" clId="{3CFA9000-5630-4EA3-9ADD-75D2EE117344}" dt="2022-11-03T20:25:40.158" v="3945" actId="20577"/>
          <ac:spMkLst>
            <pc:docMk/>
            <pc:sldMk cId="3573223799" sldId="2147471670"/>
            <ac:spMk id="4" creationId="{BB657772-1F94-DFE2-0465-B4BD3E8A64C5}"/>
          </ac:spMkLst>
        </pc:spChg>
        <pc:spChg chg="add del mod">
          <ac:chgData name="Bob German" userId="19671429-1359-457f-bfc1-1be1ee65d4d9" providerId="ADAL" clId="{3CFA9000-5630-4EA3-9ADD-75D2EE117344}" dt="2022-11-03T20:27:34.360" v="4310" actId="20577"/>
          <ac:spMkLst>
            <pc:docMk/>
            <pc:sldMk cId="3573223799" sldId="2147471670"/>
            <ac:spMk id="10" creationId="{8F361C58-665B-2E24-F3BD-41CF8337FF5A}"/>
          </ac:spMkLst>
        </pc:spChg>
        <pc:graphicFrameChg chg="mod">
          <ac:chgData name="Bob German" userId="19671429-1359-457f-bfc1-1be1ee65d4d9" providerId="ADAL" clId="{3CFA9000-5630-4EA3-9ADD-75D2EE117344}" dt="2022-11-03T21:25:47.168" v="5859" actId="20577"/>
          <ac:graphicFrameMkLst>
            <pc:docMk/>
            <pc:sldMk cId="3573223799" sldId="2147471670"/>
            <ac:graphicFrameMk id="7" creationId="{8A03511D-5816-543E-B87F-0507867A2B1C}"/>
          </ac:graphicFrameMkLst>
        </pc:graphicFrameChg>
        <pc:picChg chg="add mod ord">
          <ac:chgData name="Bob German" userId="19671429-1359-457f-bfc1-1be1ee65d4d9" providerId="ADAL" clId="{3CFA9000-5630-4EA3-9ADD-75D2EE117344}" dt="2022-11-03T20:29:53.336" v="4318" actId="167"/>
          <ac:picMkLst>
            <pc:docMk/>
            <pc:sldMk cId="3573223799" sldId="2147471670"/>
            <ac:picMk id="3" creationId="{B7D17B1D-C0A9-3CED-5835-2DA8DD0D6ECA}"/>
          </ac:picMkLst>
        </pc:picChg>
        <pc:picChg chg="del">
          <ac:chgData name="Bob German" userId="19671429-1359-457f-bfc1-1be1ee65d4d9" providerId="ADAL" clId="{3CFA9000-5630-4EA3-9ADD-75D2EE117344}" dt="2022-11-03T20:29:55.661" v="4319" actId="478"/>
          <ac:picMkLst>
            <pc:docMk/>
            <pc:sldMk cId="3573223799" sldId="2147471670"/>
            <ac:picMk id="6" creationId="{9F267DE9-E98F-312E-D3F7-781BADCF4A07}"/>
          </ac:picMkLst>
        </pc:picChg>
      </pc:sldChg>
      <pc:sldChg chg="addSp delSp modSp add mod modNotesTx">
        <pc:chgData name="Bob German" userId="19671429-1359-457f-bfc1-1be1ee65d4d9" providerId="ADAL" clId="{3CFA9000-5630-4EA3-9ADD-75D2EE117344}" dt="2022-11-03T21:42:50.032" v="7400" actId="20577"/>
        <pc:sldMkLst>
          <pc:docMk/>
          <pc:sldMk cId="4007458224" sldId="2147471671"/>
        </pc:sldMkLst>
        <pc:spChg chg="mod">
          <ac:chgData name="Bob German" userId="19671429-1359-457f-bfc1-1be1ee65d4d9" providerId="ADAL" clId="{3CFA9000-5630-4EA3-9ADD-75D2EE117344}" dt="2022-11-03T20:43:45.950" v="4796" actId="20577"/>
          <ac:spMkLst>
            <pc:docMk/>
            <pc:sldMk cId="4007458224" sldId="2147471671"/>
            <ac:spMk id="4" creationId="{BB657772-1F94-DFE2-0465-B4BD3E8A64C5}"/>
          </ac:spMkLst>
        </pc:spChg>
        <pc:spChg chg="mod">
          <ac:chgData name="Bob German" userId="19671429-1359-457f-bfc1-1be1ee65d4d9" providerId="ADAL" clId="{3CFA9000-5630-4EA3-9ADD-75D2EE117344}" dt="2022-11-03T21:08:39.296" v="4963" actId="20577"/>
          <ac:spMkLst>
            <pc:docMk/>
            <pc:sldMk cId="4007458224" sldId="2147471671"/>
            <ac:spMk id="10" creationId="{8F361C58-665B-2E24-F3BD-41CF8337FF5A}"/>
          </ac:spMkLst>
        </pc:spChg>
        <pc:graphicFrameChg chg="mod">
          <ac:chgData name="Bob German" userId="19671429-1359-457f-bfc1-1be1ee65d4d9" providerId="ADAL" clId="{3CFA9000-5630-4EA3-9ADD-75D2EE117344}" dt="2022-11-03T21:25:14.132" v="5846" actId="20577"/>
          <ac:graphicFrameMkLst>
            <pc:docMk/>
            <pc:sldMk cId="4007458224" sldId="2147471671"/>
            <ac:graphicFrameMk id="7" creationId="{8A03511D-5816-543E-B87F-0507867A2B1C}"/>
          </ac:graphicFrameMkLst>
        </pc:graphicFrameChg>
        <pc:picChg chg="del">
          <ac:chgData name="Bob German" userId="19671429-1359-457f-bfc1-1be1ee65d4d9" providerId="ADAL" clId="{3CFA9000-5630-4EA3-9ADD-75D2EE117344}" dt="2022-11-03T21:07:57.904" v="4959" actId="478"/>
          <ac:picMkLst>
            <pc:docMk/>
            <pc:sldMk cId="4007458224" sldId="2147471671"/>
            <ac:picMk id="3" creationId="{B7D17B1D-C0A9-3CED-5835-2DA8DD0D6ECA}"/>
          </ac:picMkLst>
        </pc:picChg>
        <pc:picChg chg="add mod ord">
          <ac:chgData name="Bob German" userId="19671429-1359-457f-bfc1-1be1ee65d4d9" providerId="ADAL" clId="{3CFA9000-5630-4EA3-9ADD-75D2EE117344}" dt="2022-11-03T21:07:55.793" v="4958" actId="167"/>
          <ac:picMkLst>
            <pc:docMk/>
            <pc:sldMk cId="4007458224" sldId="2147471671"/>
            <ac:picMk id="6" creationId="{B508611F-353B-44AD-DF5F-A86D0A2A274D}"/>
          </ac:picMkLst>
        </pc:picChg>
      </pc:sldChg>
      <pc:sldChg chg="addSp delSp modSp add mod modNotesTx">
        <pc:chgData name="Bob German" userId="19671429-1359-457f-bfc1-1be1ee65d4d9" providerId="ADAL" clId="{3CFA9000-5630-4EA3-9ADD-75D2EE117344}" dt="2022-11-03T21:43:48.555" v="7546" actId="20577"/>
        <pc:sldMkLst>
          <pc:docMk/>
          <pc:sldMk cId="1544643971" sldId="2147471672"/>
        </pc:sldMkLst>
        <pc:spChg chg="mod">
          <ac:chgData name="Bob German" userId="19671429-1359-457f-bfc1-1be1ee65d4d9" providerId="ADAL" clId="{3CFA9000-5630-4EA3-9ADD-75D2EE117344}" dt="2022-11-03T21:12:07.488" v="5269" actId="20577"/>
          <ac:spMkLst>
            <pc:docMk/>
            <pc:sldMk cId="1544643971" sldId="2147471672"/>
            <ac:spMk id="4" creationId="{BB657772-1F94-DFE2-0465-B4BD3E8A64C5}"/>
          </ac:spMkLst>
        </pc:spChg>
        <pc:spChg chg="mod">
          <ac:chgData name="Bob German" userId="19671429-1359-457f-bfc1-1be1ee65d4d9" providerId="ADAL" clId="{3CFA9000-5630-4EA3-9ADD-75D2EE117344}" dt="2022-11-03T21:20:18.533" v="5484" actId="6549"/>
          <ac:spMkLst>
            <pc:docMk/>
            <pc:sldMk cId="1544643971" sldId="2147471672"/>
            <ac:spMk id="10" creationId="{8F361C58-665B-2E24-F3BD-41CF8337FF5A}"/>
          </ac:spMkLst>
        </pc:spChg>
        <pc:graphicFrameChg chg="mod">
          <ac:chgData name="Bob German" userId="19671429-1359-457f-bfc1-1be1ee65d4d9" providerId="ADAL" clId="{3CFA9000-5630-4EA3-9ADD-75D2EE117344}" dt="2022-11-03T21:24:40.490" v="5826"/>
          <ac:graphicFrameMkLst>
            <pc:docMk/>
            <pc:sldMk cId="1544643971" sldId="2147471672"/>
            <ac:graphicFrameMk id="7" creationId="{8A03511D-5816-543E-B87F-0507867A2B1C}"/>
          </ac:graphicFrameMkLst>
        </pc:graphicFrameChg>
        <pc:picChg chg="add mod modCrop">
          <ac:chgData name="Bob German" userId="19671429-1359-457f-bfc1-1be1ee65d4d9" providerId="ADAL" clId="{3CFA9000-5630-4EA3-9ADD-75D2EE117344}" dt="2022-11-03T21:19:29.457" v="5286" actId="1035"/>
          <ac:picMkLst>
            <pc:docMk/>
            <pc:sldMk cId="1544643971" sldId="2147471672"/>
            <ac:picMk id="3" creationId="{BB80F2BA-294E-C044-7BE1-4C3B8BDA2DE4}"/>
          </ac:picMkLst>
        </pc:picChg>
        <pc:picChg chg="del">
          <ac:chgData name="Bob German" userId="19671429-1359-457f-bfc1-1be1ee65d4d9" providerId="ADAL" clId="{3CFA9000-5630-4EA3-9ADD-75D2EE117344}" dt="2022-11-03T21:19:37.066" v="5291" actId="478"/>
          <ac:picMkLst>
            <pc:docMk/>
            <pc:sldMk cId="1544643971" sldId="2147471672"/>
            <ac:picMk id="6" creationId="{B508611F-353B-44AD-DF5F-A86D0A2A274D}"/>
          </ac:picMkLst>
        </pc:picChg>
        <pc:picChg chg="add mod modCrop">
          <ac:chgData name="Bob German" userId="19671429-1359-457f-bfc1-1be1ee65d4d9" providerId="ADAL" clId="{3CFA9000-5630-4EA3-9ADD-75D2EE117344}" dt="2022-11-03T21:19:41.394" v="5293" actId="1035"/>
          <ac:picMkLst>
            <pc:docMk/>
            <pc:sldMk cId="1544643971" sldId="2147471672"/>
            <ac:picMk id="9" creationId="{1530AEB2-2311-C12B-E461-33D0371A239E}"/>
          </ac:picMkLst>
        </pc:picChg>
      </pc:sldChg>
      <pc:sldChg chg="add mod modShow">
        <pc:chgData name="Bob German" userId="19671429-1359-457f-bfc1-1be1ee65d4d9" providerId="ADAL" clId="{3CFA9000-5630-4EA3-9ADD-75D2EE117344}" dt="2022-11-09T22:40:59.224" v="7601" actId="729"/>
        <pc:sldMkLst>
          <pc:docMk/>
          <pc:sldMk cId="2836104737" sldId="2147477727"/>
        </pc:sldMkLst>
      </pc:sldChg>
      <pc:sldMasterChg chg="del delSldLayout">
        <pc:chgData name="Bob German" userId="19671429-1359-457f-bfc1-1be1ee65d4d9" providerId="ADAL" clId="{3CFA9000-5630-4EA3-9ADD-75D2EE117344}" dt="2022-11-03T17:23:52.909" v="1" actId="47"/>
        <pc:sldMasterMkLst>
          <pc:docMk/>
          <pc:sldMasterMk cId="0" sldId="2147483648"/>
        </pc:sldMasterMkLst>
        <pc:sldLayoutChg chg="del">
          <pc:chgData name="Bob German" userId="19671429-1359-457f-bfc1-1be1ee65d4d9" providerId="ADAL" clId="{3CFA9000-5630-4EA3-9ADD-75D2EE117344}" dt="2022-11-03T17:23:52.909" v="1" actId="47"/>
          <pc:sldLayoutMkLst>
            <pc:docMk/>
            <pc:sldMasterMk cId="0" sldId="2147483648"/>
            <pc:sldLayoutMk cId="0" sldId="2147483649"/>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0"/>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1"/>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2"/>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3"/>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4"/>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5"/>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6"/>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7"/>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8"/>
          </pc:sldLayoutMkLst>
        </pc:sldLayoutChg>
        <pc:sldLayoutChg chg="del">
          <pc:chgData name="Bob German" userId="19671429-1359-457f-bfc1-1be1ee65d4d9" providerId="ADAL" clId="{3CFA9000-5630-4EA3-9ADD-75D2EE117344}" dt="2022-11-03T17:23:52.909" v="1" actId="47"/>
          <pc:sldLayoutMkLst>
            <pc:docMk/>
            <pc:sldMasterMk cId="0" sldId="2147483648"/>
            <pc:sldLayoutMk cId="0" sldId="2147483659"/>
          </pc:sldLayoutMkLst>
        </pc:sldLayoutChg>
      </pc:sldMasterChg>
      <pc:sldMasterChg chg="delSldLayout">
        <pc:chgData name="Bob German" userId="19671429-1359-457f-bfc1-1be1ee65d4d9" providerId="ADAL" clId="{3CFA9000-5630-4EA3-9ADD-75D2EE117344}" dt="2022-11-03T17:23:52.909" v="1" actId="47"/>
        <pc:sldMasterMkLst>
          <pc:docMk/>
          <pc:sldMasterMk cId="3119927551" sldId="2147483660"/>
        </pc:sldMasterMkLst>
        <pc:sldLayoutChg chg="del">
          <pc:chgData name="Bob German" userId="19671429-1359-457f-bfc1-1be1ee65d4d9" providerId="ADAL" clId="{3CFA9000-5630-4EA3-9ADD-75D2EE117344}" dt="2022-11-03T17:23:52.909" v="1" actId="47"/>
          <pc:sldLayoutMkLst>
            <pc:docMk/>
            <pc:sldMasterMk cId="3119927551" sldId="2147483660"/>
            <pc:sldLayoutMk cId="2290388591" sldId="2147483689"/>
          </pc:sldLayoutMkLst>
        </pc:sldLayoutChg>
      </pc:sldMasterChg>
      <pc:sldMasterChg chg="delSldLayout">
        <pc:chgData name="Bob German" userId="19671429-1359-457f-bfc1-1be1ee65d4d9" providerId="ADAL" clId="{3CFA9000-5630-4EA3-9ADD-75D2EE117344}" dt="2022-11-03T17:23:52.909" v="1" actId="47"/>
        <pc:sldMasterMkLst>
          <pc:docMk/>
          <pc:sldMasterMk cId="1163138106" sldId="2147483814"/>
        </pc:sldMasterMkLst>
        <pc:sldLayoutChg chg="del">
          <pc:chgData name="Bob German" userId="19671429-1359-457f-bfc1-1be1ee65d4d9" providerId="ADAL" clId="{3CFA9000-5630-4EA3-9ADD-75D2EE117344}" dt="2022-11-03T17:23:52.909" v="1" actId="47"/>
          <pc:sldLayoutMkLst>
            <pc:docMk/>
            <pc:sldMasterMk cId="1163138106" sldId="2147483814"/>
            <pc:sldLayoutMk cId="3675159163" sldId="214748382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69.svg"/></Relationships>
</file>

<file path=ppt/diagrams/_rels/data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65.svg"/></Relationships>
</file>

<file path=ppt/diagrams/_rels/data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65.svg"/></Relationships>
</file>

<file path=ppt/diagrams/_rels/data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svg"/><Relationship Id="rId1" Type="http://schemas.openxmlformats.org/officeDocument/2006/relationships/image" Target="../media/image76.png"/><Relationship Id="rId4" Type="http://schemas.openxmlformats.org/officeDocument/2006/relationships/image" Target="../media/image6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6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6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Discoverability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User Engagement</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6702379B-0852-47EA-97B0-F674C72370D3}">
      <dgm:prSet phldrT="[Text]" custT="1"/>
      <dgm:spPr/>
      <dgm:t>
        <a:bodyPr/>
        <a:lstStyle/>
        <a:p>
          <a:pPr>
            <a:buFont typeface="Arial" panose="020B0604020202020204" pitchFamily="34" charset="0"/>
            <a:buChar char="•"/>
          </a:pPr>
          <a:r>
            <a:rPr lang="en-US" sz="2000" b="0" dirty="0"/>
            <a:t>Available in Teams side navigation – easier than a bookmark or app launcher tile</a:t>
          </a:r>
          <a:endParaRPr lang="en-US" sz="2000" dirty="0"/>
        </a:p>
      </dgm:t>
    </dgm:pt>
    <dgm:pt modelId="{E1A73C35-74BF-4AD6-8E38-1066FE1CABD2}" type="parTrans" cxnId="{BE627628-E69F-4A8F-8A95-F34CB9AB7014}">
      <dgm:prSet/>
      <dgm:spPr/>
      <dgm:t>
        <a:bodyPr/>
        <a:lstStyle/>
        <a:p>
          <a:endParaRPr lang="en-US"/>
        </a:p>
      </dgm:t>
    </dgm:pt>
    <dgm:pt modelId="{C915FCDA-700A-4C02-9D73-8276527CFAAC}" type="sibTrans" cxnId="{BE627628-E69F-4A8F-8A95-F34CB9AB7014}">
      <dgm:prSet/>
      <dgm:spPr/>
      <dgm:t>
        <a:bodyPr/>
        <a:lstStyle/>
        <a:p>
          <a:endParaRPr lang="en-US"/>
        </a:p>
      </dgm:t>
    </dgm:pt>
    <dgm:pt modelId="{80966F87-5BD0-47E6-89B5-8D81B6CF5C53}">
      <dgm:prSet phldrT="[Text]" custT="1"/>
      <dgm:spPr/>
      <dgm:t>
        <a:bodyPr/>
        <a:lstStyle/>
        <a:p>
          <a:pPr>
            <a:buFont typeface="Arial" panose="020B0604020202020204" pitchFamily="34" charset="0"/>
            <a:buChar char="•"/>
          </a:pPr>
          <a:r>
            <a:rPr lang="en-US" sz="2000" b="0" dirty="0"/>
            <a:t>Employees can find apps in Teams app store; "featured" by your org or shared by colleagues</a:t>
          </a:r>
          <a:endParaRPr lang="en-US" sz="2000" dirty="0"/>
        </a:p>
      </dgm:t>
    </dgm:pt>
    <dgm:pt modelId="{D34237A6-00A9-488F-B8F0-7E27F65CD1F5}" type="parTrans" cxnId="{E20B8112-E86F-4813-B84A-42BC8AABD659}">
      <dgm:prSet/>
      <dgm:spPr/>
      <dgm:t>
        <a:bodyPr/>
        <a:lstStyle/>
        <a:p>
          <a:endParaRPr lang="en-US"/>
        </a:p>
      </dgm:t>
    </dgm:pt>
    <dgm:pt modelId="{D0BB4511-BB63-411E-9290-122573CAAED6}" type="sibTrans" cxnId="{E20B8112-E86F-4813-B84A-42BC8AABD659}">
      <dgm:prSet/>
      <dgm:spPr/>
      <dgm:t>
        <a:bodyPr/>
        <a:lstStyle/>
        <a:p>
          <a:endParaRPr lang="en-US"/>
        </a:p>
      </dgm:t>
    </dgm:pt>
    <dgm:pt modelId="{BA1F83C4-0B94-4310-A7B1-3F64A3E7D66B}">
      <dgm:prSet/>
      <dgm:spPr/>
      <dgm:t>
        <a:bodyPr/>
        <a:lstStyle/>
        <a:p>
          <a:pPr>
            <a:buFont typeface="Arial" panose="020B0604020202020204" pitchFamily="34" charset="0"/>
            <a:buChar char="•"/>
          </a:pPr>
          <a:r>
            <a:rPr lang="en-US" b="0" dirty="0"/>
            <a:t>Use Teams app policies to auto-install and pin apps for employees who need it</a:t>
          </a:r>
        </a:p>
      </dgm:t>
    </dgm:pt>
    <dgm:pt modelId="{0FBE1EFA-F9BB-4E82-AD75-176B668025CA}" type="parTrans" cxnId="{E48E4AB3-8221-45E6-AC20-6B84AC9BB12F}">
      <dgm:prSet/>
      <dgm:spPr/>
      <dgm:t>
        <a:bodyPr/>
        <a:lstStyle/>
        <a:p>
          <a:endParaRPr lang="en-US"/>
        </a:p>
      </dgm:t>
    </dgm:pt>
    <dgm:pt modelId="{0A61F90D-CB19-4379-93E5-E91883789B17}" type="sibTrans" cxnId="{E48E4AB3-8221-45E6-AC20-6B84AC9BB12F}">
      <dgm:prSet/>
      <dgm:spPr/>
      <dgm:t>
        <a:bodyPr/>
        <a:lstStyle/>
        <a:p>
          <a:endParaRPr lang="en-US"/>
        </a:p>
      </dgm:t>
    </dgm:pt>
    <dgm:pt modelId="{E9158757-CE22-458D-9005-6BBF31C60255}">
      <dgm:prSet/>
      <dgm:spPr/>
      <dgm:t>
        <a:bodyPr/>
        <a:lstStyle/>
        <a:p>
          <a:pPr>
            <a:buFont typeface="Arial" panose="020B0604020202020204" pitchFamily="34" charset="0"/>
            <a:buChar char="•"/>
          </a:pPr>
          <a:r>
            <a:rPr lang="en-US" b="0" dirty="0"/>
            <a:t>Users and admins can pin apps to the side bar, increasing app usage</a:t>
          </a:r>
        </a:p>
      </dgm:t>
    </dgm:pt>
    <dgm:pt modelId="{080D10FD-E365-438D-AC21-AE703F5152EF}" type="parTrans" cxnId="{B956F726-C504-4774-A7A2-5EDCA6833687}">
      <dgm:prSet/>
      <dgm:spPr/>
      <dgm:t>
        <a:bodyPr/>
        <a:lstStyle/>
        <a:p>
          <a:endParaRPr lang="en-US"/>
        </a:p>
      </dgm:t>
    </dgm:pt>
    <dgm:pt modelId="{CEF1E735-3ECE-4D3A-9C86-8ACE181C2146}" type="sibTrans" cxnId="{B956F726-C504-4774-A7A2-5EDCA683368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All solutions in one place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2F759EBA-CED1-4BDB-A0FB-DD2365780FDB}">
      <dgm:prSet/>
      <dgm:spPr/>
      <dgm:t>
        <a:bodyPr/>
        <a:lstStyle/>
        <a:p>
          <a:pPr>
            <a:buFont typeface="Arial" panose="020B0604020202020204" pitchFamily="34" charset="0"/>
            <a:buChar char="•"/>
          </a:pPr>
          <a:r>
            <a:rPr lang="en-US" b="0" dirty="0"/>
            <a:t>(preview) Use in Outlook and Office.com as well as in Teams</a:t>
          </a:r>
        </a:p>
      </dgm:t>
    </dgm:pt>
    <dgm:pt modelId="{7392E54A-855D-4F0B-8EBF-326D38A3A712}" type="parTrans" cxnId="{B30D2009-5868-4CB3-9A0A-9BC7CCE523B7}">
      <dgm:prSet/>
      <dgm:spPr/>
      <dgm:t>
        <a:bodyPr/>
        <a:lstStyle/>
        <a:p>
          <a:endParaRPr lang="en-US"/>
        </a:p>
      </dgm:t>
    </dgm:pt>
    <dgm:pt modelId="{75895FA0-49B2-4E25-BF7D-823C6DA5A349}" type="sibTrans" cxnId="{B30D2009-5868-4CB3-9A0A-9BC7CCE523B7}">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3">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3"/>
      <dgm:spPr/>
    </dgm:pt>
    <dgm:pt modelId="{5FAB183D-6CCF-4FCB-8178-D9F990A05A97}" type="pres">
      <dgm:prSet presAssocID="{0CCC97E6-4A9B-466F-AA76-E6AB9F4E5185}"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arch Inventory with solid fill"/>
        </a:ext>
      </dgm:extLst>
    </dgm:pt>
    <dgm:pt modelId="{C771E9EA-D82A-4918-B38A-29D874DF5892}" type="pres">
      <dgm:prSet presAssocID="{0D1C8F2B-97CF-48C7-86B3-4535993B856E}" presName="sibTrans" presStyleLbl="sibTrans2D1" presStyleIdx="0" presStyleCnt="0"/>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1" presStyleCnt="3">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1" presStyleCnt="3"/>
      <dgm:spPr/>
    </dgm:pt>
    <dgm:pt modelId="{297BBB11-E7CF-42E0-854B-EF6161DB140D}" type="pres">
      <dgm:prSet presAssocID="{DA9A277F-B09A-4117-BBE2-B97698AB327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2" presStyleCnt="3">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2" presStyleCnt="3"/>
      <dgm:spPr/>
    </dgm:pt>
    <dgm:pt modelId="{7480E8F3-6C2E-48A0-96A7-230978B89630}" type="pres">
      <dgm:prSet presAssocID="{84B36F44-4E27-4DFF-BBFA-A64C33FB513C}"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A16E0C07-2372-44DE-80C3-0D0481923BEB}" type="presOf" srcId="{2F759EBA-CED1-4BDB-A0FB-DD2365780FDB}" destId="{477DFBB0-7E30-4760-A146-C2C26874862E}" srcOrd="0" destOrd="1" presId="urn:microsoft.com/office/officeart/2005/8/layout/bList2"/>
    <dgm:cxn modelId="{B30D2009-5868-4CB3-9A0A-9BC7CCE523B7}" srcId="{84B36F44-4E27-4DFF-BBFA-A64C33FB513C}" destId="{2F759EBA-CED1-4BDB-A0FB-DD2365780FDB}" srcOrd="1" destOrd="0" parTransId="{7392E54A-855D-4F0B-8EBF-326D38A3A712}" sibTransId="{75895FA0-49B2-4E25-BF7D-823C6DA5A34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57A0CF0D-AB56-4168-9527-A23073217784}" type="presOf" srcId="{6702379B-0852-47EA-97B0-F674C72370D3}" destId="{D9C1FC77-5BAA-44E0-B50F-9F648055E758}" srcOrd="0" destOrd="0" presId="urn:microsoft.com/office/officeart/2005/8/layout/bList2"/>
    <dgm:cxn modelId="{E20B8112-E86F-4813-B84A-42BC8AABD659}" srcId="{0CCC97E6-4A9B-466F-AA76-E6AB9F4E5185}" destId="{80966F87-5BD0-47E6-89B5-8D81B6CF5C53}" srcOrd="1" destOrd="0" parTransId="{D34237A6-00A9-488F-B8F0-7E27F65CD1F5}" sibTransId="{D0BB4511-BB63-411E-9290-122573CAAED6}"/>
    <dgm:cxn modelId="{444CC41A-797B-4868-A49A-DBD929E7B04C}" type="presOf" srcId="{0AC39E89-C03D-40B4-B6CE-5169D8CFC7CC}" destId="{5223FF4E-6E23-4D3F-9271-49237C825420}" srcOrd="0" destOrd="0" presId="urn:microsoft.com/office/officeart/2005/8/layout/bList2"/>
    <dgm:cxn modelId="{B956F726-C504-4774-A7A2-5EDCA6833687}" srcId="{84B36F44-4E27-4DFF-BBFA-A64C33FB513C}" destId="{E9158757-CE22-458D-9005-6BBF31C60255}" srcOrd="0" destOrd="0" parTransId="{080D10FD-E365-438D-AC21-AE703F5152EF}" sibTransId="{CEF1E735-3ECE-4D3A-9C86-8ACE181C2146}"/>
    <dgm:cxn modelId="{BE627628-E69F-4A8F-8A95-F34CB9AB7014}" srcId="{0CCC97E6-4A9B-466F-AA76-E6AB9F4E5185}" destId="{6702379B-0852-47EA-97B0-F674C72370D3}" srcOrd="0" destOrd="0" parTransId="{E1A73C35-74BF-4AD6-8E38-1066FE1CABD2}" sibTransId="{C915FCDA-700A-4C02-9D73-8276527CFAAC}"/>
    <dgm:cxn modelId="{28CAA332-54B7-4934-911B-CC8D50DDFDE2}" type="presOf" srcId="{80966F87-5BD0-47E6-89B5-8D81B6CF5C53}" destId="{D9C1FC77-5BAA-44E0-B50F-9F648055E758}" srcOrd="0" destOrd="1" presId="urn:microsoft.com/office/officeart/2005/8/layout/bList2"/>
    <dgm:cxn modelId="{BA604D6C-13C7-4D19-91F0-08AA3EC35C4F}" type="presOf" srcId="{BA1F83C4-0B94-4310-A7B1-3F64A3E7D66B}" destId="{7BF722CB-4CF2-4103-A73B-46B9D034EA87}"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1C229374-D90D-4F1F-97F9-408D43CB6635}" srcId="{379B0596-B8F6-45BF-B815-7A9EF68F4BE4}" destId="{DA9A277F-B09A-4117-BBE2-B97698AB327D}" srcOrd="1" destOrd="0" parTransId="{FB7BD676-A93C-4B45-8AE7-E3A95E395674}" sibTransId="{0AC39E89-C03D-40B4-B6CE-5169D8CFC7CC}"/>
    <dgm:cxn modelId="{7DDDBD56-E7F6-4A46-9586-5690ED73B727}" type="presOf" srcId="{0CCC97E6-4A9B-466F-AA76-E6AB9F4E5185}" destId="{BDEAC92D-2CD0-4B3E-969B-E0B0EAE2AA63}" srcOrd="0" destOrd="0" presId="urn:microsoft.com/office/officeart/2005/8/layout/bList2"/>
    <dgm:cxn modelId="{A4F3EC59-30F3-43ED-B5CF-B2DCC4C819D7}" srcId="{379B0596-B8F6-45BF-B815-7A9EF68F4BE4}" destId="{84B36F44-4E27-4DFF-BBFA-A64C33FB513C}" srcOrd="2" destOrd="0" parTransId="{B26D03A7-E742-4E3C-9663-A78C8B7C7B98}" sibTransId="{9E44B312-4276-47DB-9787-E3F9BA9B1DAA}"/>
    <dgm:cxn modelId="{D832AA8F-1B33-41DD-9DC4-38975A7B5AF1}" type="presOf" srcId="{DA9A277F-B09A-4117-BBE2-B97698AB327D}" destId="{C949CF94-CAC5-4576-960E-ADD81CB7160B}" srcOrd="0" destOrd="0" presId="urn:microsoft.com/office/officeart/2005/8/layout/bList2"/>
    <dgm:cxn modelId="{0B665091-7F09-43B3-A172-8C7F9A0AE9B0}" type="presOf" srcId="{E9158757-CE22-458D-9005-6BBF31C60255}" destId="{477DFBB0-7E30-4760-A146-C2C26874862E}" srcOrd="0" destOrd="0" presId="urn:microsoft.com/office/officeart/2005/8/layout/bList2"/>
    <dgm:cxn modelId="{A618C591-8D81-4201-B057-40DEC346263F}" type="presOf" srcId="{0CCC97E6-4A9B-466F-AA76-E6AB9F4E5185}" destId="{C3FB050A-6BAD-440A-A9F7-BC627F0B5F90}" srcOrd="1" destOrd="0" presId="urn:microsoft.com/office/officeart/2005/8/layout/bList2"/>
    <dgm:cxn modelId="{B37D2CB3-29AE-4AC0-918B-9DE5384270F0}" type="presOf" srcId="{84B36F44-4E27-4DFF-BBFA-A64C33FB513C}" destId="{D4DE7970-8C58-4710-B6FE-FE6EE617033F}" srcOrd="0" destOrd="0" presId="urn:microsoft.com/office/officeart/2005/8/layout/bList2"/>
    <dgm:cxn modelId="{E48E4AB3-8221-45E6-AC20-6B84AC9BB12F}" srcId="{DA9A277F-B09A-4117-BBE2-B97698AB327D}" destId="{BA1F83C4-0B94-4310-A7B1-3F64A3E7D66B}" srcOrd="1" destOrd="0" parTransId="{0FBE1EFA-F9BB-4E82-AD75-176B668025CA}" sibTransId="{0A61F90D-CB19-4379-93E5-E91883789B17}"/>
    <dgm:cxn modelId="{4E5A64B8-D63B-4D49-B0CB-710FCA788F17}" type="presOf" srcId="{84B36F44-4E27-4DFF-BBFA-A64C33FB513C}" destId="{F083AA37-2B2B-4A38-A41A-346B6C2CC082}"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43C044CB-AFB3-4FB0-98EE-9F5E2D7DD4FD}" type="presOf" srcId="{0D1C8F2B-97CF-48C7-86B3-4535993B856E}" destId="{C771E9EA-D82A-4918-B38A-29D874DF5892}" srcOrd="0" destOrd="0" presId="urn:microsoft.com/office/officeart/2005/8/layout/bList2"/>
    <dgm:cxn modelId="{D0E08AE1-D734-4AD0-99C0-F45AC7DBE87B}" type="presOf" srcId="{04351ACD-7F33-496D-8DA5-F689E95F5DBC}" destId="{7BF722CB-4CF2-4103-A73B-46B9D034EA87}" srcOrd="0" destOrd="0" presId="urn:microsoft.com/office/officeart/2005/8/layout/bList2"/>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30B031AD-43B9-4C98-94F3-54B3F7447B1F}" type="presParOf" srcId="{30DB4E64-4DA5-48D5-B604-A4F6E31608FD}" destId="{C771E9EA-D82A-4918-B38A-29D874DF5892}" srcOrd="1" destOrd="0" presId="urn:microsoft.com/office/officeart/2005/8/layout/bList2"/>
    <dgm:cxn modelId="{0724B1AC-40C1-4F46-807A-4192E17938A2}" type="presParOf" srcId="{30DB4E64-4DA5-48D5-B604-A4F6E31608FD}" destId="{8BD1A899-33A3-44A3-B14D-5C403974A335}" srcOrd="2"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3" destOrd="0" presId="urn:microsoft.com/office/officeart/2005/8/layout/bList2"/>
    <dgm:cxn modelId="{BEB30686-A720-455E-95D9-328739BFEAD1}" type="presParOf" srcId="{30DB4E64-4DA5-48D5-B604-A4F6E31608FD}" destId="{7A6F79B4-9940-4824-96D0-8855E8AF3559}" srcOrd="4"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Security</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No extra username and login information to manage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ED4C5DD2-DE8B-4569-B2C2-3FE4DBD162F4}">
      <dgm:prSet/>
      <dgm:spPr/>
      <dgm:t>
        <a:bodyPr/>
        <a:lstStyle/>
        <a:p>
          <a:pPr>
            <a:buFont typeface="Arial" panose="020B0604020202020204" pitchFamily="34" charset="0"/>
            <a:buChar char="•"/>
          </a:pPr>
          <a:r>
            <a:rPr lang="en-US" b="0" dirty="0"/>
            <a:t>Conforms to each customer’s policies (MFA, conditional access, etc.)</a:t>
          </a:r>
        </a:p>
      </dgm:t>
    </dgm:pt>
    <dgm:pt modelId="{C86C2192-F3A5-45BB-950D-56977DF760D1}" type="parTrans" cxnId="{D43F6150-EA49-4CF8-B22B-A508B2098B29}">
      <dgm:prSet/>
      <dgm:spPr/>
      <dgm:t>
        <a:bodyPr/>
        <a:lstStyle/>
        <a:p>
          <a:endParaRPr lang="en-US"/>
        </a:p>
      </dgm:t>
    </dgm:pt>
    <dgm:pt modelId="{4A48B964-31B6-4766-9137-857EEAEA90F3}" type="sibTrans" cxnId="{D43F6150-EA49-4CF8-B22B-A508B2098B29}">
      <dgm:prSet/>
      <dgm:spPr/>
      <dgm:t>
        <a:bodyPr/>
        <a:lstStyle/>
        <a:p>
          <a:endParaRPr lang="en-US"/>
        </a:p>
      </dgm:t>
    </dgm:pt>
    <dgm:pt modelId="{49C1C5F1-97BD-402D-9AE9-C79CA2AE4DC6}">
      <dgm:prSet/>
      <dgm:spPr/>
      <dgm:t>
        <a:bodyPr/>
        <a:lstStyle/>
        <a:p>
          <a:pPr>
            <a:buFont typeface="Arial" panose="020B0604020202020204" pitchFamily="34" charset="0"/>
            <a:buChar char="•"/>
          </a:pPr>
          <a:r>
            <a:rPr lang="en-US" b="0" dirty="0"/>
            <a:t>App can access user’s Microsoft 365 content and integrate into application work streams</a:t>
          </a:r>
        </a:p>
      </dgm:t>
    </dgm:pt>
    <dgm:pt modelId="{E48719AA-5732-47BA-869F-BBE80CC3B417}" type="parTrans" cxnId="{ABDEBCAF-7FAA-4600-AA58-142672563DA9}">
      <dgm:prSet/>
      <dgm:spPr/>
      <dgm:t>
        <a:bodyPr/>
        <a:lstStyle/>
        <a:p>
          <a:endParaRPr lang="en-US"/>
        </a:p>
      </dgm:t>
    </dgm:pt>
    <dgm:pt modelId="{AD05B328-217F-4DAB-9AC4-FF047AD1ECC6}" type="sibTrans" cxnId="{ABDEBCAF-7FAA-4600-AA58-142672563DA9}">
      <dgm:prSet/>
      <dgm:spPr/>
      <dgm:t>
        <a:bodyPr/>
        <a:lstStyle/>
        <a:p>
          <a:endParaRPr lang="en-US"/>
        </a:p>
      </dgm:t>
    </dgm:pt>
    <dgm:pt modelId="{337B6CD2-8335-48E2-8FE5-1122D52281FC}">
      <dgm:prSet/>
      <dgm:spPr/>
      <dgm:t>
        <a:bodyPr/>
        <a:lstStyle/>
        <a:p>
          <a:pPr>
            <a:buFont typeface="Arial" panose="020B0604020202020204" pitchFamily="34" charset="0"/>
            <a:buChar char="•"/>
          </a:pPr>
          <a:r>
            <a:rPr lang="en-US" b="1" dirty="0"/>
            <a:t>User Engagement</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7DDD9059-CFA2-4CBF-8AEB-EB3C44843CDF}">
      <dgm:prSet/>
      <dgm:spPr/>
      <dgm:t>
        <a:bodyPr/>
        <a:lstStyle/>
        <a:p>
          <a:pPr>
            <a:buFont typeface="Arial" panose="020B0604020202020204" pitchFamily="34" charset="0"/>
            <a:buChar char="•"/>
          </a:pPr>
          <a:r>
            <a:rPr lang="en-US" b="0" dirty="0"/>
            <a:t>App can enforce access from approved Teams clients, devices</a:t>
          </a:r>
        </a:p>
      </dgm:t>
    </dgm:pt>
    <dgm:pt modelId="{AA4A9FBA-F3FE-4D78-8837-0CF8954B5E32}" type="parTrans" cxnId="{FAF645B7-D31E-4A55-9A44-1246CF623EF2}">
      <dgm:prSet/>
      <dgm:spPr/>
      <dgm:t>
        <a:bodyPr/>
        <a:lstStyle/>
        <a:p>
          <a:endParaRPr lang="en-US"/>
        </a:p>
      </dgm:t>
    </dgm:pt>
    <dgm:pt modelId="{82ED0B6D-0AA7-4535-8746-6905957AB581}" type="sibTrans" cxnId="{FAF645B7-D31E-4A55-9A44-1246CF623EF2}">
      <dgm:prSet/>
      <dgm:spPr/>
      <dgm:t>
        <a:bodyPr/>
        <a:lstStyle/>
        <a:p>
          <a:endParaRPr lang="en-US"/>
        </a:p>
      </dgm:t>
    </dgm:pt>
    <dgm:pt modelId="{C5CBB1B1-2704-46E0-A951-9A8E07F9C552}">
      <dgm:prSet/>
      <dgm:spPr/>
      <dgm:t>
        <a:bodyPr/>
        <a:lstStyle/>
        <a:p>
          <a:pPr>
            <a:buFont typeface="Arial" panose="020B0604020202020204" pitchFamily="34" charset="0"/>
            <a:buChar char="•"/>
          </a:pPr>
          <a:r>
            <a:rPr lang="en-US" b="0" dirty="0"/>
            <a:t>Collaborators don’t need to navigate a second set of users to share their work</a:t>
          </a:r>
        </a:p>
      </dgm:t>
    </dgm:pt>
    <dgm:pt modelId="{E31F9BE0-B0FD-478C-9270-376E510BAA5D}" type="parTrans" cxnId="{7052255A-80DB-4EF3-BEFE-EDDDFD93E562}">
      <dgm:prSet/>
      <dgm:spPr/>
      <dgm:t>
        <a:bodyPr/>
        <a:lstStyle/>
        <a:p>
          <a:endParaRPr lang="en-US"/>
        </a:p>
      </dgm:t>
    </dgm:pt>
    <dgm:pt modelId="{3AE80BF8-031F-4061-B760-AE381FC38811}" type="sibTrans" cxnId="{7052255A-80DB-4EF3-BEFE-EDDDFD93E562}">
      <dgm:prSet/>
      <dgm:spPr/>
      <dgm:t>
        <a:bodyPr/>
        <a:lstStyle/>
        <a:p>
          <a:endParaRPr lang="en-US"/>
        </a:p>
      </dgm:t>
    </dgm:pt>
    <dgm:pt modelId="{476BF006-0BA3-49B0-B3C7-CE245262AD3F}">
      <dgm:prSet/>
      <dgm:spPr/>
      <dgm:t>
        <a:bodyPr/>
        <a:lstStyle/>
        <a:p>
          <a:pPr>
            <a:buFont typeface="Arial" panose="020B0604020202020204" pitchFamily="34" charset="0"/>
            <a:buChar char="•"/>
          </a:pPr>
          <a:r>
            <a:rPr lang="en-US" b="0" dirty="0"/>
            <a:t>Seamless login across devices</a:t>
          </a:r>
        </a:p>
      </dgm:t>
    </dgm:pt>
    <dgm:pt modelId="{056ADBDC-B78A-49B7-9B54-347E7AE44EAE}" type="parTrans" cxnId="{0A028CF9-48D8-492A-8592-88AC5E3C3749}">
      <dgm:prSet/>
      <dgm:spPr/>
      <dgm:t>
        <a:bodyPr/>
        <a:lstStyle/>
        <a:p>
          <a:endParaRPr lang="en-US"/>
        </a:p>
      </dgm:t>
    </dgm:pt>
    <dgm:pt modelId="{1EA8558B-FA71-4052-957A-3F9AFF932EFB}" type="sibTrans" cxnId="{0A028CF9-48D8-492A-8592-88AC5E3C3749}">
      <dgm:prSet/>
      <dgm:spPr/>
      <dgm:t>
        <a:bodyPr/>
        <a:lstStyle/>
        <a:p>
          <a:endParaRPr lang="en-US"/>
        </a:p>
      </dgm:t>
    </dgm:pt>
    <dgm:pt modelId="{92BE5596-8BDA-421E-ABCB-74B3F8349574}">
      <dgm:prSet/>
      <dgm:spPr/>
      <dgm:t>
        <a:bodyPr/>
        <a:lstStyle/>
        <a:p>
          <a:pPr>
            <a:buFont typeface="Arial" panose="020B0604020202020204" pitchFamily="34" charset="0"/>
            <a:buChar char="•"/>
          </a:pPr>
          <a:r>
            <a:rPr lang="en-US" b="0" dirty="0"/>
            <a:t>Accounts are managed by IT using established processes</a:t>
          </a:r>
        </a:p>
      </dgm:t>
    </dgm:pt>
    <dgm:pt modelId="{72A673EC-666F-45B5-89BA-22B7B44DF6EB}" type="parTrans" cxnId="{0DF46788-E3C2-41C0-8A88-5706C42F45B3}">
      <dgm:prSet/>
      <dgm:spPr/>
      <dgm:t>
        <a:bodyPr/>
        <a:lstStyle/>
        <a:p>
          <a:endParaRPr lang="en-US"/>
        </a:p>
      </dgm:t>
    </dgm:pt>
    <dgm:pt modelId="{74AF18A4-21DC-4FDE-B98E-72384B430A0A}" type="sibTrans" cxnId="{0DF46788-E3C2-41C0-8A88-5706C42F45B3}">
      <dgm:prSet/>
      <dgm:spPr/>
      <dgm:t>
        <a:bodyPr/>
        <a:lstStyle/>
        <a:p>
          <a:endParaRPr lang="en-US"/>
        </a:p>
      </dgm:t>
    </dgm:pt>
    <dgm:pt modelId="{04B2AF59-42AE-4934-8A34-BAEF24CF7738}">
      <dgm:prSet/>
      <dgm:spPr/>
      <dgm:t>
        <a:bodyPr/>
        <a:lstStyle/>
        <a:p>
          <a:pPr>
            <a:buFont typeface="Arial" panose="020B0604020202020204" pitchFamily="34" charset="0"/>
            <a:buChar char="•"/>
          </a:pPr>
          <a:r>
            <a:rPr lang="en-US" b="1" dirty="0"/>
            <a:t>Commercial</a:t>
          </a:r>
        </a:p>
      </dgm:t>
    </dgm:pt>
    <dgm:pt modelId="{1CA749EE-EC51-4C4A-ABE6-EE7C3F1C6F35}" type="parTrans" cxnId="{9675A823-CA84-4DCE-B416-E80156482056}">
      <dgm:prSet/>
      <dgm:spPr/>
      <dgm:t>
        <a:bodyPr/>
        <a:lstStyle/>
        <a:p>
          <a:endParaRPr lang="en-US"/>
        </a:p>
      </dgm:t>
    </dgm:pt>
    <dgm:pt modelId="{76840D09-3E85-4A88-8470-F1374FD1839C}" type="sibTrans" cxnId="{9675A823-CA84-4DCE-B416-E80156482056}">
      <dgm:prSet/>
      <dgm:spPr/>
      <dgm:t>
        <a:bodyPr/>
        <a:lstStyle/>
        <a:p>
          <a:endParaRPr lang="en-US"/>
        </a:p>
      </dgm:t>
    </dgm:pt>
    <dgm:pt modelId="{31555FBC-BC30-47AD-8658-F2FDE16CBDF6}">
      <dgm:prSet/>
      <dgm:spPr/>
      <dgm:t>
        <a:bodyPr/>
        <a:lstStyle/>
        <a:p>
          <a:pPr>
            <a:buFont typeface="Arial" panose="020B0604020202020204" pitchFamily="34" charset="0"/>
            <a:buChar char="•"/>
          </a:pPr>
          <a:r>
            <a:rPr lang="en-US" b="0" dirty="0"/>
            <a:t>Required for Teams App store monetization</a:t>
          </a:r>
        </a:p>
      </dgm:t>
    </dgm:pt>
    <dgm:pt modelId="{8B2636CF-AF51-43A6-A261-96B0095D2C0E}" type="parTrans" cxnId="{18A35C0A-E714-48CC-8663-27B66F9D60B9}">
      <dgm:prSet/>
      <dgm:spPr/>
      <dgm:t>
        <a:bodyPr/>
        <a:lstStyle/>
        <a:p>
          <a:endParaRPr lang="en-US"/>
        </a:p>
      </dgm:t>
    </dgm:pt>
    <dgm:pt modelId="{88FD4874-4DCC-468C-8136-FB4CAD8FE409}" type="sibTrans" cxnId="{18A35C0A-E714-48CC-8663-27B66F9D60B9}">
      <dgm:prSet/>
      <dgm:spPr/>
      <dgm:t>
        <a:bodyPr/>
        <a:lstStyle/>
        <a:p>
          <a:endParaRPr lang="en-US"/>
        </a:p>
      </dgm:t>
    </dgm:pt>
    <dgm:pt modelId="{DFB52AF0-4FFD-41E6-A8E8-0C6915C743CB}">
      <dgm:prSet/>
      <dgm:spPr/>
      <dgm:t>
        <a:bodyPr/>
        <a:lstStyle/>
        <a:p>
          <a:pPr>
            <a:buFont typeface="Arial" panose="020B0604020202020204" pitchFamily="34" charset="0"/>
            <a:buChar char="•"/>
          </a:pPr>
          <a:r>
            <a:rPr lang="en-US" b="0" dirty="0"/>
            <a:t>Required for Microsoft 365 App Compliance Program</a:t>
          </a:r>
        </a:p>
      </dgm:t>
    </dgm:pt>
    <dgm:pt modelId="{03B70293-110E-456A-8102-4E44CF0CEEBF}" type="parTrans" cxnId="{039C2193-BB31-44DE-A562-9F61495D3E8B}">
      <dgm:prSet/>
      <dgm:spPr/>
      <dgm:t>
        <a:bodyPr/>
        <a:lstStyle/>
        <a:p>
          <a:endParaRPr lang="en-US"/>
        </a:p>
      </dgm:t>
    </dgm:pt>
    <dgm:pt modelId="{FCC434E9-2F79-4B25-8D9D-12336D1DB49F}" type="sibTrans" cxnId="{039C2193-BB31-44DE-A562-9F61495D3E8B}">
      <dgm:prSet/>
      <dgm:spPr/>
      <dgm:t>
        <a:bodyPr/>
        <a:lstStyle/>
        <a:p>
          <a:endParaRPr lang="en-US"/>
        </a:p>
      </dgm:t>
    </dgm:pt>
    <dgm:pt modelId="{A9C148E0-B34D-41BD-B6F2-71720577C23A}">
      <dgm:prSet/>
      <dgm:spPr/>
      <dgm:t>
        <a:bodyPr/>
        <a:lstStyle/>
        <a:p>
          <a:pPr>
            <a:buFont typeface="Arial" panose="020B0604020202020204" pitchFamily="34" charset="0"/>
            <a:buChar char="•"/>
          </a:pPr>
          <a:r>
            <a:rPr lang="en-US" b="0" dirty="0"/>
            <a:t>App can write to Teams activity feed to notify users and draw them back to the app</a:t>
          </a:r>
        </a:p>
      </dgm:t>
    </dgm:pt>
    <dgm:pt modelId="{A73162E8-6DFF-44F6-BB68-A83ACEAA30A8}" type="parTrans" cxnId="{4D155826-4D94-4A50-A29D-B9242CBD2E9F}">
      <dgm:prSet/>
      <dgm:spPr/>
      <dgm:t>
        <a:bodyPr/>
        <a:lstStyle/>
        <a:p>
          <a:endParaRPr lang="en-US"/>
        </a:p>
      </dgm:t>
    </dgm:pt>
    <dgm:pt modelId="{B66BF396-BA69-45FA-BD6C-794C8AFB86FC}" type="sibTrans" cxnId="{4D155826-4D94-4A50-A29D-B9242CBD2E9F}">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0" presStyleCnt="4">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0" presStyleCnt="4"/>
      <dgm:spPr/>
    </dgm:pt>
    <dgm:pt modelId="{297BBB11-E7CF-42E0-854B-EF6161DB140D}" type="pres">
      <dgm:prSet presAssocID="{DA9A277F-B09A-4117-BBE2-B97698AB327D}"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1" presStyleCnt="4">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1" presStyleCnt="4"/>
      <dgm:spPr/>
    </dgm:pt>
    <dgm:pt modelId="{7480E8F3-6C2E-48A0-96A7-230978B89630}" type="pres">
      <dgm:prSet presAssocID="{84B36F44-4E27-4DFF-BBFA-A64C33FB513C}"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Key outline"/>
        </a:ext>
      </dgm:extLst>
    </dgm:pt>
    <dgm:pt modelId="{25F5FCCE-0376-49ED-B021-C695212255CD}" type="pres">
      <dgm:prSet presAssocID="{9E44B312-4276-47DB-9787-E3F9BA9B1DAA}" presName="sibTrans" presStyleLbl="sibTrans2D1" presStyleIdx="0" presStyleCnt="0"/>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2" presStyleCnt="4">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2" presStyleCnt="4"/>
      <dgm:spPr/>
    </dgm:pt>
    <dgm:pt modelId="{68A4FD25-F184-482A-B826-882DFE96A3DA}" type="pres">
      <dgm:prSet presAssocID="{337B6CD2-8335-48E2-8FE5-1122D52281FC}" presName="adorn" presStyleLbl="fgAccFollow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 modelId="{BE1E027C-1C08-42C1-9322-905216605905}" type="pres">
      <dgm:prSet presAssocID="{E625AC7C-8058-40FD-B9B2-E5F2067C3B0E}" presName="sibTrans" presStyleLbl="sibTrans2D1" presStyleIdx="0" presStyleCnt="0"/>
      <dgm:spPr/>
    </dgm:pt>
    <dgm:pt modelId="{24880E13-F289-4C43-AB56-068598AB4EF9}" type="pres">
      <dgm:prSet presAssocID="{04B2AF59-42AE-4934-8A34-BAEF24CF7738}" presName="compNode" presStyleCnt="0"/>
      <dgm:spPr/>
    </dgm:pt>
    <dgm:pt modelId="{B0336E6E-C08C-4775-AA8B-1F95FAEA4337}" type="pres">
      <dgm:prSet presAssocID="{04B2AF59-42AE-4934-8A34-BAEF24CF7738}" presName="childRect" presStyleLbl="bgAcc1" presStyleIdx="3" presStyleCnt="4">
        <dgm:presLayoutVars>
          <dgm:bulletEnabled val="1"/>
        </dgm:presLayoutVars>
      </dgm:prSet>
      <dgm:spPr/>
    </dgm:pt>
    <dgm:pt modelId="{2F9A5ECF-9E73-4B92-8795-8C7439CE15D8}" type="pres">
      <dgm:prSet presAssocID="{04B2AF59-42AE-4934-8A34-BAEF24CF7738}" presName="parentText" presStyleLbl="node1" presStyleIdx="0" presStyleCnt="0">
        <dgm:presLayoutVars>
          <dgm:chMax val="0"/>
          <dgm:bulletEnabled val="1"/>
        </dgm:presLayoutVars>
      </dgm:prSet>
      <dgm:spPr/>
    </dgm:pt>
    <dgm:pt modelId="{45444D6F-061E-476C-B8A5-57D7DE821D02}" type="pres">
      <dgm:prSet presAssocID="{04B2AF59-42AE-4934-8A34-BAEF24CF7738}" presName="parentRect" presStyleLbl="alignNode1" presStyleIdx="3" presStyleCnt="4"/>
      <dgm:spPr/>
    </dgm:pt>
    <dgm:pt modelId="{7B3ED68D-F34F-48C7-8DD0-B8F45FFA23AF}" type="pres">
      <dgm:prSet presAssocID="{04B2AF59-42AE-4934-8A34-BAEF24CF7738}" presName="adorn" presStyleLbl="fgAccFollow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ins outline"/>
        </a:ext>
      </dgm:extLst>
    </dgm:pt>
  </dgm:ptLst>
  <dgm:cxnLst>
    <dgm:cxn modelId="{1C7D5703-31C5-48D6-8922-CC9729C5E687}" type="presOf" srcId="{DFB52AF0-4FFD-41E6-A8E8-0C6915C743CB}" destId="{B0336E6E-C08C-4775-AA8B-1F95FAEA4337}" srcOrd="0" destOrd="1" presId="urn:microsoft.com/office/officeart/2005/8/layout/bList2"/>
    <dgm:cxn modelId="{18A35C0A-E714-48CC-8663-27B66F9D60B9}" srcId="{04B2AF59-42AE-4934-8A34-BAEF24CF7738}" destId="{31555FBC-BC30-47AD-8658-F2FDE16CBDF6}" srcOrd="0" destOrd="0" parTransId="{8B2636CF-AF51-43A6-A261-96B0095D2C0E}" sibTransId="{88FD4874-4DCC-468C-8136-FB4CAD8FE40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444CC41A-797B-4868-A49A-DBD929E7B04C}" type="presOf" srcId="{0AC39E89-C03D-40B4-B6CE-5169D8CFC7CC}" destId="{5223FF4E-6E23-4D3F-9271-49237C825420}" srcOrd="0" destOrd="0" presId="urn:microsoft.com/office/officeart/2005/8/layout/bList2"/>
    <dgm:cxn modelId="{9675A823-CA84-4DCE-B416-E80156482056}" srcId="{379B0596-B8F6-45BF-B815-7A9EF68F4BE4}" destId="{04B2AF59-42AE-4934-8A34-BAEF24CF7738}" srcOrd="3" destOrd="0" parTransId="{1CA749EE-EC51-4C4A-ABE6-EE7C3F1C6F35}" sibTransId="{76840D09-3E85-4A88-8470-F1374FD1839C}"/>
    <dgm:cxn modelId="{C8614126-79F3-4F31-A7D9-28F68E1C25B8}" type="presOf" srcId="{9E44B312-4276-47DB-9787-E3F9BA9B1DAA}" destId="{25F5FCCE-0376-49ED-B021-C695212255CD}" srcOrd="0" destOrd="0" presId="urn:microsoft.com/office/officeart/2005/8/layout/bList2"/>
    <dgm:cxn modelId="{4D155826-4D94-4A50-A29D-B9242CBD2E9F}" srcId="{337B6CD2-8335-48E2-8FE5-1122D52281FC}" destId="{A9C148E0-B34D-41BD-B6F2-71720577C23A}" srcOrd="1" destOrd="0" parTransId="{A73162E8-6DFF-44F6-BB68-A83ACEAA30A8}" sibTransId="{B66BF396-BA69-45FA-BD6C-794C8AFB86FC}"/>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EA86454C-87BB-49F1-BE00-88C2C2AD54CA}" type="presOf" srcId="{A9C148E0-B34D-41BD-B6F2-71720577C23A}" destId="{4E84484E-DDFA-49D3-B7EE-C2FB6F54689A}"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D43F6150-EA49-4CF8-B22B-A508B2098B29}" srcId="{84B36F44-4E27-4DFF-BBFA-A64C33FB513C}" destId="{ED4C5DD2-DE8B-4569-B2C2-3FE4DBD162F4}" srcOrd="0" destOrd="0" parTransId="{C86C2192-F3A5-45BB-950D-56977DF760D1}" sibTransId="{4A48B964-31B6-4766-9137-857EEAEA90F3}"/>
    <dgm:cxn modelId="{05BCD451-CBD8-47AE-A86C-D2E1F1A3402D}" type="presOf" srcId="{04B2AF59-42AE-4934-8A34-BAEF24CF7738}" destId="{45444D6F-061E-476C-B8A5-57D7DE821D02}" srcOrd="1" destOrd="0" presId="urn:microsoft.com/office/officeart/2005/8/layout/bList2"/>
    <dgm:cxn modelId="{1C229374-D90D-4F1F-97F9-408D43CB6635}" srcId="{379B0596-B8F6-45BF-B815-7A9EF68F4BE4}" destId="{DA9A277F-B09A-4117-BBE2-B97698AB327D}" srcOrd="0" destOrd="0" parTransId="{FB7BD676-A93C-4B45-8AE7-E3A95E395674}" sibTransId="{0AC39E89-C03D-40B4-B6CE-5169D8CFC7CC}"/>
    <dgm:cxn modelId="{DD1DE376-FB55-41EB-ADC3-39303E04C3F2}" type="presOf" srcId="{7DDD9059-CFA2-4CBF-8AEB-EB3C44843CDF}" destId="{477DFBB0-7E30-4760-A146-C2C26874862E}" srcOrd="0" destOrd="1" presId="urn:microsoft.com/office/officeart/2005/8/layout/bList2"/>
    <dgm:cxn modelId="{A4F3EC59-30F3-43ED-B5CF-B2DCC4C819D7}" srcId="{379B0596-B8F6-45BF-B815-7A9EF68F4BE4}" destId="{84B36F44-4E27-4DFF-BBFA-A64C33FB513C}" srcOrd="1" destOrd="0" parTransId="{B26D03A7-E742-4E3C-9663-A78C8B7C7B98}" sibTransId="{9E44B312-4276-47DB-9787-E3F9BA9B1DAA}"/>
    <dgm:cxn modelId="{7052255A-80DB-4EF3-BEFE-EDDDFD93E562}" srcId="{DA9A277F-B09A-4117-BBE2-B97698AB327D}" destId="{C5CBB1B1-2704-46E0-A951-9A8E07F9C552}" srcOrd="1" destOrd="0" parTransId="{E31F9BE0-B0FD-478C-9270-376E510BAA5D}" sibTransId="{3AE80BF8-031F-4061-B760-AE381FC38811}"/>
    <dgm:cxn modelId="{CC7F937A-45EA-48F7-B2D7-243A486A6676}" type="presOf" srcId="{04B2AF59-42AE-4934-8A34-BAEF24CF7738}" destId="{2F9A5ECF-9E73-4B92-8795-8C7439CE15D8}" srcOrd="0" destOrd="0" presId="urn:microsoft.com/office/officeart/2005/8/layout/bList2"/>
    <dgm:cxn modelId="{DA178485-FFCD-4F2C-A58A-C96F14C8F34E}" type="presOf" srcId="{49C1C5F1-97BD-402D-9AE9-C79CA2AE4DC6}" destId="{4E84484E-DDFA-49D3-B7EE-C2FB6F54689A}" srcOrd="0" destOrd="0" presId="urn:microsoft.com/office/officeart/2005/8/layout/bList2"/>
    <dgm:cxn modelId="{0DF46788-E3C2-41C0-8A88-5706C42F45B3}" srcId="{84B36F44-4E27-4DFF-BBFA-A64C33FB513C}" destId="{92BE5596-8BDA-421E-ABCB-74B3F8349574}" srcOrd="2" destOrd="0" parTransId="{72A673EC-666F-45B5-89BA-22B7B44DF6EB}" sibTransId="{74AF18A4-21DC-4FDE-B98E-72384B430A0A}"/>
    <dgm:cxn modelId="{D832AA8F-1B33-41DD-9DC4-38975A7B5AF1}" type="presOf" srcId="{DA9A277F-B09A-4117-BBE2-B97698AB327D}" destId="{C949CF94-CAC5-4576-960E-ADD81CB7160B}" srcOrd="0" destOrd="0" presId="urn:microsoft.com/office/officeart/2005/8/layout/bList2"/>
    <dgm:cxn modelId="{039C2193-BB31-44DE-A562-9F61495D3E8B}" srcId="{04B2AF59-42AE-4934-8A34-BAEF24CF7738}" destId="{DFB52AF0-4FFD-41E6-A8E8-0C6915C743CB}" srcOrd="1" destOrd="0" parTransId="{03B70293-110E-456A-8102-4E44CF0CEEBF}" sibTransId="{FCC434E9-2F79-4B25-8D9D-12336D1DB49F}"/>
    <dgm:cxn modelId="{22BB6D9D-3F59-42FE-90D4-81E002E3D8AB}" type="presOf" srcId="{ED4C5DD2-DE8B-4569-B2C2-3FE4DBD162F4}" destId="{477DFBB0-7E30-4760-A146-C2C26874862E}" srcOrd="0" destOrd="0" presId="urn:microsoft.com/office/officeart/2005/8/layout/bList2"/>
    <dgm:cxn modelId="{ABDEBCAF-7FAA-4600-AA58-142672563DA9}" srcId="{337B6CD2-8335-48E2-8FE5-1122D52281FC}" destId="{49C1C5F1-97BD-402D-9AE9-C79CA2AE4DC6}" srcOrd="0" destOrd="0" parTransId="{E48719AA-5732-47BA-869F-BBE80CC3B417}" sibTransId="{AD05B328-217F-4DAB-9AC4-FF047AD1ECC6}"/>
    <dgm:cxn modelId="{B37D2CB3-29AE-4AC0-918B-9DE5384270F0}" type="presOf" srcId="{84B36F44-4E27-4DFF-BBFA-A64C33FB513C}" destId="{D4DE7970-8C58-4710-B6FE-FE6EE617033F}" srcOrd="0" destOrd="0" presId="urn:microsoft.com/office/officeart/2005/8/layout/bList2"/>
    <dgm:cxn modelId="{FAF645B7-D31E-4A55-9A44-1246CF623EF2}" srcId="{84B36F44-4E27-4DFF-BBFA-A64C33FB513C}" destId="{7DDD9059-CFA2-4CBF-8AEB-EB3C44843CDF}" srcOrd="1" destOrd="0" parTransId="{AA4A9FBA-F3FE-4D78-8837-0CF8954B5E32}" sibTransId="{82ED0B6D-0AA7-4535-8746-6905957AB581}"/>
    <dgm:cxn modelId="{B252D0B7-DF5B-43D0-AABF-2CA6AAA8CE73}" type="presOf" srcId="{31555FBC-BC30-47AD-8658-F2FDE16CBDF6}" destId="{B0336E6E-C08C-4775-AA8B-1F95FAEA4337}" srcOrd="0" destOrd="0" presId="urn:microsoft.com/office/officeart/2005/8/layout/bList2"/>
    <dgm:cxn modelId="{4E5A64B8-D63B-4D49-B0CB-710FCA788F17}" type="presOf" srcId="{84B36F44-4E27-4DFF-BBFA-A64C33FB513C}" destId="{F083AA37-2B2B-4A38-A41A-346B6C2CC082}" srcOrd="1" destOrd="0" presId="urn:microsoft.com/office/officeart/2005/8/layout/bList2"/>
    <dgm:cxn modelId="{FEF1BCB9-91D4-4F40-9F1A-AB9E0B9595A7}" type="presOf" srcId="{E625AC7C-8058-40FD-B9B2-E5F2067C3B0E}" destId="{BE1E027C-1C08-42C1-9322-905216605905}" srcOrd="0" destOrd="0" presId="urn:microsoft.com/office/officeart/2005/8/layout/bList2"/>
    <dgm:cxn modelId="{BAFD39BE-BB8E-451D-869B-08BB7CDB1A87}" srcId="{379B0596-B8F6-45BF-B815-7A9EF68F4BE4}" destId="{337B6CD2-8335-48E2-8FE5-1122D52281FC}" srcOrd="2" destOrd="0" parTransId="{13DEEC17-370D-4CC9-BE30-39C0FC3D760A}" sibTransId="{E625AC7C-8058-40FD-B9B2-E5F2067C3B0E}"/>
    <dgm:cxn modelId="{4E58D7E0-F0C9-4A63-ADDC-C8194DADA906}" type="presOf" srcId="{C5CBB1B1-2704-46E0-A951-9A8E07F9C552}" destId="{7BF722CB-4CF2-4103-A73B-46B9D034EA87}" srcOrd="0" destOrd="1" presId="urn:microsoft.com/office/officeart/2005/8/layout/bList2"/>
    <dgm:cxn modelId="{D0E08AE1-D734-4AD0-99C0-F45AC7DBE87B}" type="presOf" srcId="{04351ACD-7F33-496D-8DA5-F689E95F5DBC}" destId="{7BF722CB-4CF2-4103-A73B-46B9D034EA87}" srcOrd="0" destOrd="0" presId="urn:microsoft.com/office/officeart/2005/8/layout/bList2"/>
    <dgm:cxn modelId="{E7CF85E9-EAB8-4E85-8A20-37AFB607DFAA}" type="presOf" srcId="{92BE5596-8BDA-421E-ABCB-74B3F8349574}" destId="{477DFBB0-7E30-4760-A146-C2C26874862E}" srcOrd="0" destOrd="2" presId="urn:microsoft.com/office/officeart/2005/8/layout/bList2"/>
    <dgm:cxn modelId="{5AF669F3-B9C4-414D-A98F-FFE92303B236}" type="presOf" srcId="{476BF006-0BA3-49B0-B3C7-CE245262AD3F}" destId="{7BF722CB-4CF2-4103-A73B-46B9D034EA87}" srcOrd="0" destOrd="2" presId="urn:microsoft.com/office/officeart/2005/8/layout/bList2"/>
    <dgm:cxn modelId="{0A028CF9-48D8-492A-8592-88AC5E3C3749}" srcId="{DA9A277F-B09A-4117-BBE2-B97698AB327D}" destId="{476BF006-0BA3-49B0-B3C7-CE245262AD3F}" srcOrd="2" destOrd="0" parTransId="{056ADBDC-B78A-49B7-9B54-347E7AE44EAE}" sibTransId="{1EA8558B-FA71-4052-957A-3F9AFF932EFB}"/>
    <dgm:cxn modelId="{0724B1AC-40C1-4F46-807A-4192E17938A2}" type="presParOf" srcId="{30DB4E64-4DA5-48D5-B604-A4F6E31608FD}" destId="{8BD1A899-33A3-44A3-B14D-5C403974A335}" srcOrd="0"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1" destOrd="0" presId="urn:microsoft.com/office/officeart/2005/8/layout/bList2"/>
    <dgm:cxn modelId="{BEB30686-A720-455E-95D9-328739BFEAD1}" type="presParOf" srcId="{30DB4E64-4DA5-48D5-B604-A4F6E31608FD}" destId="{7A6F79B4-9940-4824-96D0-8855E8AF3559}" srcOrd="2"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 modelId="{F636E302-2418-4005-916D-0B84D14C44FD}" type="presParOf" srcId="{30DB4E64-4DA5-48D5-B604-A4F6E31608FD}" destId="{25F5FCCE-0376-49ED-B021-C695212255CD}" srcOrd="3" destOrd="0" presId="urn:microsoft.com/office/officeart/2005/8/layout/bList2"/>
    <dgm:cxn modelId="{D76A15AD-7A28-4412-9419-3C487550B12F}" type="presParOf" srcId="{30DB4E64-4DA5-48D5-B604-A4F6E31608FD}" destId="{7870AFA9-3995-4956-8F17-76CE6548CCA9}" srcOrd="4"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4C2DEA5A-A184-423B-9C6D-818F71BD7D33}" type="presParOf" srcId="{30DB4E64-4DA5-48D5-B604-A4F6E31608FD}" destId="{BE1E027C-1C08-42C1-9322-905216605905}" srcOrd="5" destOrd="0" presId="urn:microsoft.com/office/officeart/2005/8/layout/bList2"/>
    <dgm:cxn modelId="{51D0D1D0-B98B-4CE0-9A37-3FCF958FF348}" type="presParOf" srcId="{30DB4E64-4DA5-48D5-B604-A4F6E31608FD}" destId="{24880E13-F289-4C43-AB56-068598AB4EF9}" srcOrd="6" destOrd="0" presId="urn:microsoft.com/office/officeart/2005/8/layout/bList2"/>
    <dgm:cxn modelId="{3FB7244E-9A55-44E8-B084-2E7EF37F8D25}" type="presParOf" srcId="{24880E13-F289-4C43-AB56-068598AB4EF9}" destId="{B0336E6E-C08C-4775-AA8B-1F95FAEA4337}" srcOrd="0" destOrd="0" presId="urn:microsoft.com/office/officeart/2005/8/layout/bList2"/>
    <dgm:cxn modelId="{AFF83027-CE1C-4599-91A1-D8C91B6B2870}" type="presParOf" srcId="{24880E13-F289-4C43-AB56-068598AB4EF9}" destId="{2F9A5ECF-9E73-4B92-8795-8C7439CE15D8}" srcOrd="1" destOrd="0" presId="urn:microsoft.com/office/officeart/2005/8/layout/bList2"/>
    <dgm:cxn modelId="{984380E6-D59A-4883-9383-A81C753EC158}" type="presParOf" srcId="{24880E13-F289-4C43-AB56-068598AB4EF9}" destId="{45444D6F-061E-476C-B8A5-57D7DE821D02}" srcOrd="2" destOrd="0" presId="urn:microsoft.com/office/officeart/2005/8/layout/bList2"/>
    <dgm:cxn modelId="{F9380849-53BD-4C23-8477-539BB30B1920}" type="presParOf" srcId="{24880E13-F289-4C43-AB56-068598AB4EF9}" destId="{7B3ED68D-F34F-48C7-8DD0-B8F45FFA23A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Accessibility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03B0B73E-B0C5-4740-9297-E9B75508F0FD}">
      <dgm:prSet phldrT="[Text]"/>
      <dgm:spPr/>
      <dgm:t>
        <a:bodyPr/>
        <a:lstStyle/>
        <a:p>
          <a:pPr>
            <a:buFont typeface="Arial" panose="020B0604020202020204" pitchFamily="34" charset="0"/>
            <a:buNone/>
          </a:pPr>
          <a:r>
            <a:rPr lang="en-US" dirty="0"/>
            <a:t>   App conforms to user’s choice of light, dark, or high contrast UI</a:t>
          </a:r>
        </a:p>
      </dgm:t>
    </dgm:pt>
    <dgm:pt modelId="{CA79F026-4C84-416C-A3EE-2F3B1F6BB54C}" type="parTrans" cxnId="{4F925C84-CE68-4590-ADC5-3B767D021D16}">
      <dgm:prSet/>
      <dgm:spPr/>
      <dgm:t>
        <a:bodyPr/>
        <a:lstStyle/>
        <a:p>
          <a:endParaRPr lang="en-US"/>
        </a:p>
      </dgm:t>
    </dgm:pt>
    <dgm:pt modelId="{358461D8-C8B4-48FD-AF2A-5D7DE3ADF245}" type="sibTrans" cxnId="{4F925C84-CE68-4590-ADC5-3B767D021D16}">
      <dgm:prSet/>
      <dgm:spPr/>
      <dgm:t>
        <a:bodyPr/>
        <a:lstStyle/>
        <a:p>
          <a:endParaRPr lang="en-US"/>
        </a:p>
      </dgm:t>
    </dgm:pt>
    <dgm:pt modelId="{51A2D032-13A0-4F5A-996C-AD83ED2A6E9A}">
      <dgm:prSet phldrT="[Text]"/>
      <dgm:spPr/>
      <dgm:t>
        <a:bodyPr/>
        <a:lstStyle/>
        <a:p>
          <a:pPr>
            <a:buFont typeface="Arial" panose="020B0604020202020204" pitchFamily="34" charset="0"/>
            <a:buChar char="•"/>
          </a:pPr>
          <a:r>
            <a:rPr lang="en-US" b="1" dirty="0"/>
            <a:t>User Engagement</a:t>
          </a:r>
        </a:p>
      </dgm:t>
    </dgm:pt>
    <dgm:pt modelId="{630EF119-1349-4386-B461-187D606398CC}" type="parTrans" cxnId="{839A2869-C650-4BF2-9A28-8E4CA56BA858}">
      <dgm:prSet/>
      <dgm:spPr/>
      <dgm:t>
        <a:bodyPr/>
        <a:lstStyle/>
        <a:p>
          <a:endParaRPr lang="en-US"/>
        </a:p>
      </dgm:t>
    </dgm:pt>
    <dgm:pt modelId="{1B30BB59-C4DC-4BA2-8332-756B476C51FE}" type="sibTrans" cxnId="{839A2869-C650-4BF2-9A28-8E4CA56BA858}">
      <dgm:prSet/>
      <dgm:spPr/>
      <dgm:t>
        <a:bodyPr/>
        <a:lstStyle/>
        <a:p>
          <a:endParaRPr lang="en-US"/>
        </a:p>
      </dgm:t>
    </dgm:pt>
    <dgm:pt modelId="{94D39D12-A53A-4FE4-8056-B216178DA4C3}">
      <dgm:prSet phldrT="[Text]"/>
      <dgm:spPr/>
      <dgm:t>
        <a:bodyPr/>
        <a:lstStyle/>
        <a:p>
          <a:pPr>
            <a:buFont typeface="Arial" panose="020B0604020202020204" pitchFamily="34" charset="0"/>
            <a:buChar char="•"/>
          </a:pPr>
          <a:r>
            <a:rPr lang="en-US" dirty="0"/>
            <a:t>Apps are consistent with Teams UI guidelines</a:t>
          </a:r>
        </a:p>
      </dgm:t>
    </dgm:pt>
    <dgm:pt modelId="{79DF5D85-2011-4853-8207-040A9AF82771}" type="parTrans" cxnId="{CC55A585-2D9F-485F-B431-9AC1082EBFB6}">
      <dgm:prSet/>
      <dgm:spPr/>
      <dgm:t>
        <a:bodyPr/>
        <a:lstStyle/>
        <a:p>
          <a:endParaRPr lang="en-US"/>
        </a:p>
      </dgm:t>
    </dgm:pt>
    <dgm:pt modelId="{7D9B6770-06C9-4AD7-82C9-00FB58F88214}" type="sibTrans" cxnId="{CC55A585-2D9F-485F-B431-9AC1082EBFB6}">
      <dgm:prSet/>
      <dgm:spPr/>
      <dgm:t>
        <a:bodyPr/>
        <a:lstStyle/>
        <a:p>
          <a:endParaRPr lang="en-US"/>
        </a:p>
      </dgm:t>
    </dgm:pt>
    <dgm:pt modelId="{D80EE801-EA2C-48B9-8D06-303E3F066109}">
      <dgm:prSet phldrT="[Text]"/>
      <dgm:spPr/>
      <dgm:t>
        <a:bodyPr/>
        <a:lstStyle/>
        <a:p>
          <a:pPr>
            <a:buFont typeface="Arial" panose="020B0604020202020204" pitchFamily="34" charset="0"/>
            <a:buChar char="•"/>
          </a:pPr>
          <a:r>
            <a:rPr lang="en-US" dirty="0"/>
            <a:t>Users are already comfortable with app’s look and feel</a:t>
          </a:r>
        </a:p>
      </dgm:t>
    </dgm:pt>
    <dgm:pt modelId="{0241EBDB-FAC0-484F-A874-68A82891A573}" type="parTrans" cxnId="{559055D8-1B8E-4B89-AB42-01C388C28519}">
      <dgm:prSet/>
      <dgm:spPr/>
      <dgm:t>
        <a:bodyPr/>
        <a:lstStyle/>
        <a:p>
          <a:endParaRPr lang="en-US"/>
        </a:p>
      </dgm:t>
    </dgm:pt>
    <dgm:pt modelId="{03FD658B-12E5-4107-8517-F7565DF52885}" type="sibTrans" cxnId="{559055D8-1B8E-4B89-AB42-01C388C28519}">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2">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2"/>
      <dgm:spPr/>
    </dgm:pt>
    <dgm:pt modelId="{5FAB183D-6CCF-4FCB-8178-D9F990A05A97}" type="pres">
      <dgm:prSet presAssocID="{0CCC97E6-4A9B-466F-AA76-E6AB9F4E5185}"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lasses outline"/>
        </a:ext>
      </dgm:extLst>
    </dgm:pt>
    <dgm:pt modelId="{545A7DDA-C620-4BE5-9D5A-B4462F283FD9}" type="pres">
      <dgm:prSet presAssocID="{0D1C8F2B-97CF-48C7-86B3-4535993B856E}" presName="sibTrans" presStyleLbl="sibTrans2D1" presStyleIdx="0" presStyleCnt="0"/>
      <dgm:spPr/>
    </dgm:pt>
    <dgm:pt modelId="{80F39F06-0EAC-4774-A1DE-2BD18482A462}" type="pres">
      <dgm:prSet presAssocID="{51A2D032-13A0-4F5A-996C-AD83ED2A6E9A}" presName="compNode" presStyleCnt="0"/>
      <dgm:spPr/>
    </dgm:pt>
    <dgm:pt modelId="{BEA826C9-15A3-4A22-804D-83BDB454899C}" type="pres">
      <dgm:prSet presAssocID="{51A2D032-13A0-4F5A-996C-AD83ED2A6E9A}" presName="childRect" presStyleLbl="bgAcc1" presStyleIdx="1" presStyleCnt="2">
        <dgm:presLayoutVars>
          <dgm:bulletEnabled val="1"/>
        </dgm:presLayoutVars>
      </dgm:prSet>
      <dgm:spPr/>
    </dgm:pt>
    <dgm:pt modelId="{5F1C7495-3A3F-4DD7-AB0F-90D566287CD6}" type="pres">
      <dgm:prSet presAssocID="{51A2D032-13A0-4F5A-996C-AD83ED2A6E9A}" presName="parentText" presStyleLbl="node1" presStyleIdx="0" presStyleCnt="0">
        <dgm:presLayoutVars>
          <dgm:chMax val="0"/>
          <dgm:bulletEnabled val="1"/>
        </dgm:presLayoutVars>
      </dgm:prSet>
      <dgm:spPr/>
    </dgm:pt>
    <dgm:pt modelId="{157E3889-E543-455A-8A4C-9ED15625FD27}" type="pres">
      <dgm:prSet presAssocID="{51A2D032-13A0-4F5A-996C-AD83ED2A6E9A}" presName="parentRect" presStyleLbl="alignNode1" presStyleIdx="1" presStyleCnt="2"/>
      <dgm:spPr/>
    </dgm:pt>
    <dgm:pt modelId="{71997DD7-68A6-4EFB-9AC4-00A1CB042077}" type="pres">
      <dgm:prSet presAssocID="{51A2D032-13A0-4F5A-996C-AD83ED2A6E9A}"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FAA66C0C-ECB3-4AB2-BCAD-3AE152DFB484}" type="presOf" srcId="{379B0596-B8F6-45BF-B815-7A9EF68F4BE4}" destId="{30DB4E64-4DA5-48D5-B604-A4F6E31608FD}" srcOrd="0" destOrd="0" presId="urn:microsoft.com/office/officeart/2005/8/layout/bList2"/>
    <dgm:cxn modelId="{54E74923-965D-4816-9D65-2B980B375809}" type="presOf" srcId="{94D39D12-A53A-4FE4-8056-B216178DA4C3}" destId="{BEA826C9-15A3-4A22-804D-83BDB454899C}" srcOrd="0" destOrd="0" presId="urn:microsoft.com/office/officeart/2005/8/layout/bList2"/>
    <dgm:cxn modelId="{9E602927-2291-4204-97CD-CCF79602C7D0}" type="presOf" srcId="{0D1C8F2B-97CF-48C7-86B3-4535993B856E}" destId="{545A7DDA-C620-4BE5-9D5A-B4462F283FD9}" srcOrd="0" destOrd="0" presId="urn:microsoft.com/office/officeart/2005/8/layout/bList2"/>
    <dgm:cxn modelId="{47874C42-D583-4D2B-BEE5-9515C4546F01}" type="presOf" srcId="{51A2D032-13A0-4F5A-996C-AD83ED2A6E9A}" destId="{5F1C7495-3A3F-4DD7-AB0F-90D566287CD6}" srcOrd="0" destOrd="0" presId="urn:microsoft.com/office/officeart/2005/8/layout/bList2"/>
    <dgm:cxn modelId="{839A2869-C650-4BF2-9A28-8E4CA56BA858}" srcId="{379B0596-B8F6-45BF-B815-7A9EF68F4BE4}" destId="{51A2D032-13A0-4F5A-996C-AD83ED2A6E9A}" srcOrd="1" destOrd="0" parTransId="{630EF119-1349-4386-B461-187D606398CC}" sibTransId="{1B30BB59-C4DC-4BA2-8332-756B476C51FE}"/>
    <dgm:cxn modelId="{367C5951-A64B-4318-8220-4E32891717B4}" type="presOf" srcId="{03B0B73E-B0C5-4740-9297-E9B75508F0FD}" destId="{D9C1FC77-5BAA-44E0-B50F-9F648055E758}" srcOrd="0" destOrd="0" presId="urn:microsoft.com/office/officeart/2005/8/layout/bList2"/>
    <dgm:cxn modelId="{7DDDBD56-E7F6-4A46-9586-5690ED73B727}" type="presOf" srcId="{0CCC97E6-4A9B-466F-AA76-E6AB9F4E5185}" destId="{BDEAC92D-2CD0-4B3E-969B-E0B0EAE2AA63}" srcOrd="0" destOrd="0" presId="urn:microsoft.com/office/officeart/2005/8/layout/bList2"/>
    <dgm:cxn modelId="{C558B080-976B-459F-8625-FBB27E53C4D9}" type="presOf" srcId="{D80EE801-EA2C-48B9-8D06-303E3F066109}" destId="{BEA826C9-15A3-4A22-804D-83BDB454899C}" srcOrd="0" destOrd="1" presId="urn:microsoft.com/office/officeart/2005/8/layout/bList2"/>
    <dgm:cxn modelId="{4F925C84-CE68-4590-ADC5-3B767D021D16}" srcId="{0CCC97E6-4A9B-466F-AA76-E6AB9F4E5185}" destId="{03B0B73E-B0C5-4740-9297-E9B75508F0FD}" srcOrd="0" destOrd="0" parTransId="{CA79F026-4C84-416C-A3EE-2F3B1F6BB54C}" sibTransId="{358461D8-C8B4-48FD-AF2A-5D7DE3ADF245}"/>
    <dgm:cxn modelId="{CC55A585-2D9F-485F-B431-9AC1082EBFB6}" srcId="{51A2D032-13A0-4F5A-996C-AD83ED2A6E9A}" destId="{94D39D12-A53A-4FE4-8056-B216178DA4C3}" srcOrd="0" destOrd="0" parTransId="{79DF5D85-2011-4853-8207-040A9AF82771}" sibTransId="{7D9B6770-06C9-4AD7-82C9-00FB58F88214}"/>
    <dgm:cxn modelId="{A618C591-8D81-4201-B057-40DEC346263F}" type="presOf" srcId="{0CCC97E6-4A9B-466F-AA76-E6AB9F4E5185}" destId="{C3FB050A-6BAD-440A-A9F7-BC627F0B5F90}"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D4E5ABCF-BBE7-4585-87D4-F21A1F03C77E}" type="presOf" srcId="{51A2D032-13A0-4F5A-996C-AD83ED2A6E9A}" destId="{157E3889-E543-455A-8A4C-9ED15625FD27}" srcOrd="1" destOrd="0" presId="urn:microsoft.com/office/officeart/2005/8/layout/bList2"/>
    <dgm:cxn modelId="{559055D8-1B8E-4B89-AB42-01C388C28519}" srcId="{51A2D032-13A0-4F5A-996C-AD83ED2A6E9A}" destId="{D80EE801-EA2C-48B9-8D06-303E3F066109}" srcOrd="1" destOrd="0" parTransId="{0241EBDB-FAC0-484F-A874-68A82891A573}" sibTransId="{03FD658B-12E5-4107-8517-F7565DF52885}"/>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799713E3-5E29-4542-A010-75B32E81D0D7}" type="presParOf" srcId="{30DB4E64-4DA5-48D5-B604-A4F6E31608FD}" destId="{545A7DDA-C620-4BE5-9D5A-B4462F283FD9}" srcOrd="1" destOrd="0" presId="urn:microsoft.com/office/officeart/2005/8/layout/bList2"/>
    <dgm:cxn modelId="{A17EA8F6-3BED-4C61-BD40-57E5B595E141}" type="presParOf" srcId="{30DB4E64-4DA5-48D5-B604-A4F6E31608FD}" destId="{80F39F06-0EAC-4774-A1DE-2BD18482A462}" srcOrd="2" destOrd="0" presId="urn:microsoft.com/office/officeart/2005/8/layout/bList2"/>
    <dgm:cxn modelId="{6000A83A-C42E-496B-A51B-9F71E0E727EA}" type="presParOf" srcId="{80F39F06-0EAC-4774-A1DE-2BD18482A462}" destId="{BEA826C9-15A3-4A22-804D-83BDB454899C}" srcOrd="0" destOrd="0" presId="urn:microsoft.com/office/officeart/2005/8/layout/bList2"/>
    <dgm:cxn modelId="{A4ED0CE8-E829-4837-83C9-1907BEB9EC1F}" type="presParOf" srcId="{80F39F06-0EAC-4774-A1DE-2BD18482A462}" destId="{5F1C7495-3A3F-4DD7-AB0F-90D566287CD6}" srcOrd="1" destOrd="0" presId="urn:microsoft.com/office/officeart/2005/8/layout/bList2"/>
    <dgm:cxn modelId="{DCA456B0-AE84-43F4-A8BF-E209D2A5B6EF}" type="presParOf" srcId="{80F39F06-0EAC-4774-A1DE-2BD18482A462}" destId="{157E3889-E543-455A-8A4C-9ED15625FD27}" srcOrd="2" destOrd="0" presId="urn:microsoft.com/office/officeart/2005/8/layout/bList2"/>
    <dgm:cxn modelId="{0A3AAEFB-EA4B-49CD-923B-745CED8C9900}" type="presParOf" srcId="{80F39F06-0EAC-4774-A1DE-2BD18482A462}" destId="{71997DD7-68A6-4EFB-9AC4-00A1CB042077}"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49C1C5F1-97BD-402D-9AE9-C79CA2AE4DC6}">
      <dgm:prSet/>
      <dgm:spPr/>
      <dgm:t>
        <a:bodyPr/>
        <a:lstStyle/>
        <a:p>
          <a:pPr>
            <a:buFont typeface="Arial" panose="020B0604020202020204" pitchFamily="34" charset="0"/>
            <a:buChar char="•"/>
          </a:pPr>
          <a:r>
            <a:rPr lang="en-US" b="0" dirty="0"/>
            <a:t>Send notifications that bring users back into your app</a:t>
          </a:r>
        </a:p>
      </dgm:t>
    </dgm:pt>
    <dgm:pt modelId="{E48719AA-5732-47BA-869F-BBE80CC3B417}" type="parTrans" cxnId="{ABDEBCAF-7FAA-4600-AA58-142672563DA9}">
      <dgm:prSet/>
      <dgm:spPr/>
      <dgm:t>
        <a:bodyPr/>
        <a:lstStyle/>
        <a:p>
          <a:endParaRPr lang="en-US"/>
        </a:p>
      </dgm:t>
    </dgm:pt>
    <dgm:pt modelId="{AD05B328-217F-4DAB-9AC4-FF047AD1ECC6}" type="sibTrans" cxnId="{ABDEBCAF-7FAA-4600-AA58-142672563DA9}">
      <dgm:prSet/>
      <dgm:spPr/>
      <dgm:t>
        <a:bodyPr/>
        <a:lstStyle/>
        <a:p>
          <a:endParaRPr lang="en-US"/>
        </a:p>
      </dgm:t>
    </dgm:pt>
    <dgm:pt modelId="{337B6CD2-8335-48E2-8FE5-1122D52281FC}">
      <dgm:prSet/>
      <dgm:spPr/>
      <dgm:t>
        <a:bodyPr/>
        <a:lstStyle/>
        <a:p>
          <a:pPr>
            <a:buFont typeface="Arial" panose="020B0604020202020204" pitchFamily="34" charset="0"/>
            <a:buChar char="•"/>
          </a:pPr>
          <a:r>
            <a:rPr lang="en-US" b="1" dirty="0"/>
            <a:t>User Engagement</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49A0B3A0-5256-4975-8EE9-776889DBC34C}">
      <dgm:prSet/>
      <dgm:spPr/>
      <dgm:t>
        <a:bodyPr/>
        <a:lstStyle/>
        <a:p>
          <a:pPr>
            <a:buFont typeface="Arial" panose="020B0604020202020204" pitchFamily="34" charset="0"/>
            <a:buChar char="•"/>
          </a:pPr>
          <a:r>
            <a:rPr lang="en-US" b="0" dirty="0"/>
            <a:t>Connect users to work streams within your app along with related collaboration</a:t>
          </a:r>
        </a:p>
      </dgm:t>
    </dgm:pt>
    <dgm:pt modelId="{2F7CBF3B-4DB9-424E-AD68-C46517F31D48}" type="parTrans" cxnId="{D9E61F10-FD86-489F-AFA8-0547DD68EBAD}">
      <dgm:prSet/>
      <dgm:spPr/>
      <dgm:t>
        <a:bodyPr/>
        <a:lstStyle/>
        <a:p>
          <a:endParaRPr lang="en-US"/>
        </a:p>
      </dgm:t>
    </dgm:pt>
    <dgm:pt modelId="{573BB5B2-659A-42D2-94B6-40A4622922C1}" type="sibTrans" cxnId="{D9E61F10-FD86-489F-AFA8-0547DD68EBAD}">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Users bring colleagues into the app via simple links</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BA757C1C-9750-4691-8BBB-E6098E58F559}">
      <dgm:prSet/>
      <dgm:spPr/>
      <dgm:t>
        <a:bodyPr/>
        <a:lstStyle/>
        <a:p>
          <a:pPr>
            <a:buFont typeface="Arial" panose="020B0604020202020204" pitchFamily="34" charset="0"/>
            <a:buChar char="•"/>
          </a:pPr>
          <a:r>
            <a:rPr lang="en-US" b="0" dirty="0"/>
            <a:t>External apps and pages can link into your app</a:t>
          </a:r>
        </a:p>
      </dgm:t>
    </dgm:pt>
    <dgm:pt modelId="{5EEC7BAF-C90A-4108-A0BB-17C4CD640C4C}" type="parTrans" cxnId="{D7A84521-7308-4978-AFF2-38278CD05345}">
      <dgm:prSet/>
      <dgm:spPr/>
      <dgm:t>
        <a:bodyPr/>
        <a:lstStyle/>
        <a:p>
          <a:endParaRPr lang="en-US"/>
        </a:p>
      </dgm:t>
    </dgm:pt>
    <dgm:pt modelId="{0356E591-A64D-461C-B2F5-B5260A0D3D77}" type="sibTrans" cxnId="{D7A84521-7308-4978-AFF2-38278CD05345}">
      <dgm:prSet/>
      <dgm:spPr/>
      <dgm:t>
        <a:bodyPr/>
        <a:lstStyle/>
        <a:p>
          <a:endParaRPr lang="en-US"/>
        </a:p>
      </dgm:t>
    </dgm:pt>
    <dgm:pt modelId="{90A86908-699C-4DB3-B3B2-A1D15C478D1C}">
      <dgm:prSet/>
      <dgm:spPr/>
      <dgm:t>
        <a:bodyPr/>
        <a:lstStyle/>
        <a:p>
          <a:pPr>
            <a:buFont typeface="Arial" panose="020B0604020202020204" pitchFamily="34" charset="0"/>
            <a:buChar char="•"/>
          </a:pPr>
          <a:r>
            <a:rPr lang="en-US" b="0" dirty="0"/>
            <a:t>Users are prompted to install the app if needed</a:t>
          </a:r>
        </a:p>
      </dgm:t>
    </dgm:pt>
    <dgm:pt modelId="{36E89AD4-B918-4107-8553-02588181153B}" type="parTrans" cxnId="{E4B93B78-DA77-40DF-A370-F06D6A3D09C7}">
      <dgm:prSet/>
      <dgm:spPr/>
      <dgm:t>
        <a:bodyPr/>
        <a:lstStyle/>
        <a:p>
          <a:endParaRPr lang="en-US"/>
        </a:p>
      </dgm:t>
    </dgm:pt>
    <dgm:pt modelId="{DFD733C3-042A-4B72-B7B6-3DE44095E1E6}" type="sibTrans" cxnId="{E4B93B78-DA77-40DF-A370-F06D6A3D09C7}">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ment Heart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AA66C0C-ECB3-4AB2-BCAD-3AE152DFB484}" type="presOf" srcId="{379B0596-B8F6-45BF-B815-7A9EF68F4BE4}" destId="{30DB4E64-4DA5-48D5-B604-A4F6E31608FD}" srcOrd="0" destOrd="0" presId="urn:microsoft.com/office/officeart/2005/8/layout/bList2"/>
    <dgm:cxn modelId="{D9E61F10-FD86-489F-AFA8-0547DD68EBAD}" srcId="{337B6CD2-8335-48E2-8FE5-1122D52281FC}" destId="{49A0B3A0-5256-4975-8EE9-776889DBC34C}" srcOrd="1" destOrd="0" parTransId="{2F7CBF3B-4DB9-424E-AD68-C46517F31D48}" sibTransId="{573BB5B2-659A-42D2-94B6-40A4622922C1}"/>
    <dgm:cxn modelId="{71E1CB18-A855-4D94-97A9-A5B5EB0D4D2C}" srcId="{379B0596-B8F6-45BF-B815-7A9EF68F4BE4}" destId="{17265A19-9092-41DD-96EC-3F627D4930D6}" srcOrd="1" destOrd="0" parTransId="{CC035347-5FFB-4492-9000-8C1ABA66769A}" sibTransId="{28FAACE0-3F97-4064-8954-47D88625DA85}"/>
    <dgm:cxn modelId="{D7A84521-7308-4978-AFF2-38278CD05345}" srcId="{17265A19-9092-41DD-96EC-3F627D4930D6}" destId="{BA757C1C-9750-4691-8BBB-E6098E58F559}" srcOrd="1" destOrd="0" parTransId="{5EEC7BAF-C90A-4108-A0BB-17C4CD640C4C}" sibTransId="{0356E591-A64D-461C-B2F5-B5260A0D3D77}"/>
    <dgm:cxn modelId="{F644BD23-7F64-4CA1-B175-70A0E682066A}" type="presOf" srcId="{17265A19-9092-41DD-96EC-3F627D4930D6}" destId="{FAC274E2-59A0-4341-B39B-6E4E91DBAC65}" srcOrd="1" destOrd="0" presId="urn:microsoft.com/office/officeart/2005/8/layout/bList2"/>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3D128969-6197-4452-A4EA-A2813B2BD956}" type="presOf" srcId="{8463024D-3BEA-47C9-9956-9E9808C8F977}" destId="{37568CA8-3CAD-431A-8FBB-3313F314811A}" srcOrd="0" destOrd="0" presId="urn:microsoft.com/office/officeart/2005/8/layout/bList2"/>
    <dgm:cxn modelId="{0FBCC750-71E1-43AB-9DDD-D07CC319FD49}" type="presOf" srcId="{90A86908-699C-4DB3-B3B2-A1D15C478D1C}" destId="{37568CA8-3CAD-431A-8FBB-3313F314811A}" srcOrd="0" destOrd="2" presId="urn:microsoft.com/office/officeart/2005/8/layout/bList2"/>
    <dgm:cxn modelId="{E4B93B78-DA77-40DF-A370-F06D6A3D09C7}" srcId="{17265A19-9092-41DD-96EC-3F627D4930D6}" destId="{90A86908-699C-4DB3-B3B2-A1D15C478D1C}" srcOrd="2" destOrd="0" parTransId="{36E89AD4-B918-4107-8553-02588181153B}" sibTransId="{DFD733C3-042A-4B72-B7B6-3DE44095E1E6}"/>
    <dgm:cxn modelId="{9D069C7F-2F22-44D7-A288-268D489B9830}" type="presOf" srcId="{E625AC7C-8058-40FD-B9B2-E5F2067C3B0E}" destId="{CB5FCF1D-61B7-4D61-9738-8D4BFA020205}" srcOrd="0" destOrd="0" presId="urn:microsoft.com/office/officeart/2005/8/layout/bList2"/>
    <dgm:cxn modelId="{DA178485-FFCD-4F2C-A58A-C96F14C8F34E}" type="presOf" srcId="{49C1C5F1-97BD-402D-9AE9-C79CA2AE4DC6}" destId="{4E84484E-DDFA-49D3-B7EE-C2FB6F54689A}" srcOrd="0" destOrd="0"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33E93D9F-F749-4846-A356-8F4880F6F162}" type="presOf" srcId="{BA757C1C-9750-4691-8BBB-E6098E58F559}" destId="{37568CA8-3CAD-431A-8FBB-3313F314811A}" srcOrd="0" destOrd="1" presId="urn:microsoft.com/office/officeart/2005/8/layout/bList2"/>
    <dgm:cxn modelId="{ABDEBCAF-7FAA-4600-AA58-142672563DA9}" srcId="{337B6CD2-8335-48E2-8FE5-1122D52281FC}" destId="{49C1C5F1-97BD-402D-9AE9-C79CA2AE4DC6}" srcOrd="0" destOrd="0" parTransId="{E48719AA-5732-47BA-869F-BBE80CC3B417}" sibTransId="{AD05B328-217F-4DAB-9AC4-FF047AD1ECC6}"/>
    <dgm:cxn modelId="{BAFD39BE-BB8E-451D-869B-08BB7CDB1A87}" srcId="{379B0596-B8F6-45BF-B815-7A9EF68F4BE4}" destId="{337B6CD2-8335-48E2-8FE5-1122D52281FC}" srcOrd="0" destOrd="0" parTransId="{13DEEC17-370D-4CC9-BE30-39C0FC3D760A}" sibTransId="{E625AC7C-8058-40FD-B9B2-E5F2067C3B0E}"/>
    <dgm:cxn modelId="{3E5E73EE-94AD-446E-A010-A0D09B20DD69}" type="presOf" srcId="{49A0B3A0-5256-4975-8EE9-776889DBC34C}" destId="{4E84484E-DDFA-49D3-B7EE-C2FB6F54689A}" srcOrd="0" destOrd="1" presId="urn:microsoft.com/office/officeart/2005/8/layout/bList2"/>
    <dgm:cxn modelId="{B8092FF7-F136-423D-AF44-2B29314ED9B9}" type="presOf" srcId="{17265A19-9092-41DD-96EC-3F627D4930D6}" destId="{603614C5-0F20-4E96-BB8F-1FA266A3E66D}" srcOrd="0" destOrd="0"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Admins can Include apps in Team Templates so they’re automatically installed in new Teams</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241146A0-A6B4-43F9-B69C-7906726B925F}">
      <dgm:prSet/>
      <dgm:spPr/>
      <dgm:t>
        <a:bodyPr/>
        <a:lstStyle/>
        <a:p>
          <a:pPr>
            <a:buFont typeface="Arial" panose="020B0604020202020204" pitchFamily="34" charset="0"/>
            <a:buChar char="•"/>
          </a:pPr>
          <a:endParaRPr lang="en-US" b="0" dirty="0"/>
        </a:p>
      </dgm:t>
    </dgm:pt>
    <dgm:pt modelId="{F42A02F0-3F9D-416B-A861-6F67238319DD}" type="parTrans" cxnId="{F1016B02-7058-44D1-913A-A79D014EC393}">
      <dgm:prSet/>
      <dgm:spPr/>
    </dgm:pt>
    <dgm:pt modelId="{94D5436A-1502-4AD1-8023-2EBFAA3EC834}" type="sibTrans" cxnId="{F1016B02-7058-44D1-913A-A79D014EC393}">
      <dgm:prSet/>
      <dgm:spPr/>
    </dgm:pt>
    <dgm:pt modelId="{A82333C7-CF07-4C1F-849C-210B63691D35}">
      <dgm:prSet/>
      <dgm:spPr/>
      <dgm:t>
        <a:bodyPr/>
        <a:lstStyle/>
        <a:p>
          <a:pPr>
            <a:buFont typeface="Arial" panose="020B0604020202020204" pitchFamily="34" charset="0"/>
            <a:buChar char="•"/>
          </a:pPr>
          <a:endParaRPr lang="en-US" b="0" dirty="0"/>
        </a:p>
      </dgm:t>
    </dgm:pt>
    <dgm:pt modelId="{C6F29D9C-AB5A-4544-B2E3-7947255C8EE8}" type="parTrans" cxnId="{D0A6E17E-9CF3-4059-A197-39D99C527F28}">
      <dgm:prSet/>
      <dgm:spPr/>
    </dgm:pt>
    <dgm:pt modelId="{EE8C1101-D83B-426E-9CE8-336F2E098F22}" type="sibTrans" cxnId="{D0A6E17E-9CF3-4059-A197-39D99C527F28}">
      <dgm:prSet/>
      <dgm:spPr/>
    </dgm:pt>
    <dgm:pt modelId="{103C0A37-4A27-4EB6-B882-7B14513F2EED}">
      <dgm:prSet/>
      <dgm:spPr/>
      <dgm:t>
        <a:bodyPr/>
        <a:lstStyle/>
        <a:p>
          <a:pPr>
            <a:buFont typeface="Arial" panose="020B0604020202020204" pitchFamily="34" charset="0"/>
            <a:buChar char="•"/>
          </a:pPr>
          <a:r>
            <a:rPr lang="en-US" b="0" dirty="0"/>
            <a:t>Users can configure the tab to show relevant information</a:t>
          </a:r>
        </a:p>
      </dgm:t>
    </dgm:pt>
    <dgm:pt modelId="{F7620CED-6409-48BB-83DE-858BF233E9E7}" type="parTrans" cxnId="{E7334052-1AE6-4250-A08A-8951A5E1B3A6}">
      <dgm:prSet/>
      <dgm:spPr/>
    </dgm:pt>
    <dgm:pt modelId="{CE56AAB5-1F61-42F3-9A34-317C878FC57E}" type="sibTrans" cxnId="{E7334052-1AE6-4250-A08A-8951A5E1B3A6}">
      <dgm:prSet/>
      <dgm:spPr/>
    </dgm:pt>
    <dgm:pt modelId="{4C7C4C87-0DD4-4610-B96B-2ED990C3C4E0}">
      <dgm:prSet/>
      <dgm:spPr/>
      <dgm:t>
        <a:bodyPr/>
        <a:lstStyle/>
        <a:p>
          <a:pPr>
            <a:buFont typeface="Arial" panose="020B0604020202020204" pitchFamily="34" charset="0"/>
            <a:buChar char="•"/>
          </a:pPr>
          <a:r>
            <a:rPr lang="en-US" b="0" dirty="0"/>
            <a:t>Once the tab is configured, it brings users directly to relevant information</a:t>
          </a:r>
        </a:p>
      </dgm:t>
    </dgm:pt>
    <dgm:pt modelId="{D72350A1-A155-4C98-9EF5-EA4292737C7F}" type="parTrans" cxnId="{EB198F65-50AE-4FDB-864D-000C3D3FDE4F}">
      <dgm:prSet/>
      <dgm:spPr/>
    </dgm:pt>
    <dgm:pt modelId="{1BFAD222-ECC8-4F54-933F-551787E8F729}" type="sibTrans" cxnId="{EB198F65-50AE-4FDB-864D-000C3D3FDE4F}">
      <dgm:prSet/>
      <dgm:spPr/>
    </dgm:pt>
    <dgm:pt modelId="{F6100408-D304-4E37-998E-288E3FC33654}">
      <dgm:prSet/>
      <dgm:spPr/>
      <dgm:t>
        <a:bodyPr/>
        <a:lstStyle/>
        <a:p>
          <a:pPr>
            <a:buFont typeface="Arial" panose="020B0604020202020204" pitchFamily="34" charset="0"/>
            <a:buChar char="•"/>
          </a:pPr>
          <a:r>
            <a:rPr lang="en-US" b="0" dirty="0"/>
            <a:t>Users can chat alongside the application</a:t>
          </a:r>
        </a:p>
      </dgm:t>
    </dgm:pt>
    <dgm:pt modelId="{94508E72-ED63-454B-8356-99135FC7AAE6}" type="parTrans" cxnId="{C8352D2A-9BB8-4A05-83E2-B30801A5E6AA}">
      <dgm:prSet/>
      <dgm:spPr/>
    </dgm:pt>
    <dgm:pt modelId="{D9D287D7-BFE6-4F66-82B4-0FA691FDD015}" type="sibTrans" cxnId="{C8352D2A-9BB8-4A05-83E2-B30801A5E6AA}">
      <dgm:prSet/>
      <dgm:spPr/>
    </dgm:pt>
    <dgm:pt modelId="{C234DBE0-E5B5-43D9-B9D8-96753E025626}">
      <dgm:prSet/>
      <dgm:spPr/>
      <dgm:t>
        <a:bodyPr/>
        <a:lstStyle/>
        <a:p>
          <a:pPr>
            <a:buFont typeface="Arial" panose="020B0604020202020204" pitchFamily="34" charset="0"/>
            <a:buChar char="•"/>
          </a:pPr>
          <a:r>
            <a:rPr lang="en-US" b="0" dirty="0"/>
            <a:t>New tabs are announced in the conversation, drawing users in</a:t>
          </a:r>
        </a:p>
      </dgm:t>
    </dgm:pt>
    <dgm:pt modelId="{D8F8F83C-A449-47C5-A400-95BB454AEE60}" type="parTrans" cxnId="{324CA9AB-6CD5-4867-B62C-5AF4BDAFE815}">
      <dgm:prSet/>
      <dgm:spPr/>
    </dgm:pt>
    <dgm:pt modelId="{6E4732EE-4A38-4E7F-B9E3-4DFD6522359E}" type="sibTrans" cxnId="{324CA9AB-6CD5-4867-B62C-5AF4BDAFE815}">
      <dgm:prSet/>
      <dgm:spPr/>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1016B02-7058-44D1-913A-A79D014EC393}" srcId="{17265A19-9092-41DD-96EC-3F627D4930D6}" destId="{241146A0-A6B4-43F9-B69C-7906726B925F}" srcOrd="2"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71E1CB18-A855-4D94-97A9-A5B5EB0D4D2C}" srcId="{379B0596-B8F6-45BF-B815-7A9EF68F4BE4}" destId="{17265A19-9092-41DD-96EC-3F627D4930D6}" srcOrd="1" destOrd="0" parTransId="{CC035347-5FFB-4492-9000-8C1ABA66769A}" sibTransId="{28FAACE0-3F97-4064-8954-47D88625DA85}"/>
    <dgm:cxn modelId="{97926821-F9AF-43DB-83D1-C7E3C1EB83C3}" type="presOf" srcId="{C234DBE0-E5B5-43D9-B9D8-96753E025626}" destId="{37568CA8-3CAD-431A-8FBB-3313F314811A}" srcOrd="0" destOrd="1" presId="urn:microsoft.com/office/officeart/2005/8/layout/bList2"/>
    <dgm:cxn modelId="{F644BD23-7F64-4CA1-B175-70A0E682066A}" type="presOf" srcId="{17265A19-9092-41DD-96EC-3F627D4930D6}" destId="{FAC274E2-59A0-4341-B39B-6E4E91DBAC65}" srcOrd="1" destOrd="0" presId="urn:microsoft.com/office/officeart/2005/8/layout/bList2"/>
    <dgm:cxn modelId="{C8352D2A-9BB8-4A05-83E2-B30801A5E6AA}" srcId="{337B6CD2-8335-48E2-8FE5-1122D52281FC}" destId="{F6100408-D304-4E37-998E-288E3FC33654}" srcOrd="2" destOrd="0" parTransId="{94508E72-ED63-454B-8356-99135FC7AAE6}" sibTransId="{D9D287D7-BFE6-4F66-82B4-0FA691FDD015}"/>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EB198F65-50AE-4FDB-864D-000C3D3FDE4F}" srcId="{337B6CD2-8335-48E2-8FE5-1122D52281FC}" destId="{4C7C4C87-0DD4-4610-B96B-2ED990C3C4E0}" srcOrd="1" destOrd="0" parTransId="{D72350A1-A155-4C98-9EF5-EA4292737C7F}" sibTransId="{1BFAD222-ECC8-4F54-933F-551787E8F729}"/>
    <dgm:cxn modelId="{3D128969-6197-4452-A4EA-A2813B2BD956}" type="presOf" srcId="{8463024D-3BEA-47C9-9956-9E9808C8F977}" destId="{37568CA8-3CAD-431A-8FBB-3313F314811A}" srcOrd="0" destOrd="0" presId="urn:microsoft.com/office/officeart/2005/8/layout/bList2"/>
    <dgm:cxn modelId="{E7334052-1AE6-4250-A08A-8951A5E1B3A6}" srcId="{337B6CD2-8335-48E2-8FE5-1122D52281FC}" destId="{103C0A37-4A27-4EB6-B882-7B14513F2EED}" srcOrd="0" destOrd="0" parTransId="{F7620CED-6409-48BB-83DE-858BF233E9E7}" sibTransId="{CE56AAB5-1F61-42F3-9A34-317C878FC57E}"/>
    <dgm:cxn modelId="{E8614678-497F-43B7-9453-C3533C6BB844}" type="presOf" srcId="{103C0A37-4A27-4EB6-B882-7B14513F2EED}" destId="{4E84484E-DDFA-49D3-B7EE-C2FB6F54689A}" srcOrd="0" destOrd="0" presId="urn:microsoft.com/office/officeart/2005/8/layout/bList2"/>
    <dgm:cxn modelId="{D0A6E17E-9CF3-4059-A197-39D99C527F28}" srcId="{337B6CD2-8335-48E2-8FE5-1122D52281FC}" destId="{A82333C7-CF07-4C1F-849C-210B63691D35}" srcOrd="3" destOrd="0" parTransId="{C6F29D9C-AB5A-4544-B2E3-7947255C8EE8}" sibTransId="{EE8C1101-D83B-426E-9CE8-336F2E098F22}"/>
    <dgm:cxn modelId="{9D069C7F-2F22-44D7-A288-268D489B9830}" type="presOf" srcId="{E625AC7C-8058-40FD-B9B2-E5F2067C3B0E}" destId="{CB5FCF1D-61B7-4D61-9738-8D4BFA020205}" srcOrd="0" destOrd="0" presId="urn:microsoft.com/office/officeart/2005/8/layout/bList2"/>
    <dgm:cxn modelId="{98EF1A86-22ED-4E5C-811A-61701C885ACE}" type="presOf" srcId="{A82333C7-CF07-4C1F-849C-210B63691D35}" destId="{4E84484E-DDFA-49D3-B7EE-C2FB6F54689A}" srcOrd="0" destOrd="3" presId="urn:microsoft.com/office/officeart/2005/8/layout/bList2"/>
    <dgm:cxn modelId="{69A74491-A108-480D-A4C7-D6E4F59A3B0B}" type="presOf" srcId="{241146A0-A6B4-43F9-B69C-7906726B925F}" destId="{37568CA8-3CAD-431A-8FBB-3313F314811A}" srcOrd="0" destOrd="2"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324CA9AB-6CD5-4867-B62C-5AF4BDAFE815}" srcId="{17265A19-9092-41DD-96EC-3F627D4930D6}" destId="{C234DBE0-E5B5-43D9-B9D8-96753E025626}" srcOrd="1" destOrd="0" parTransId="{D8F8F83C-A449-47C5-A400-95BB454AEE60}" sibTransId="{6E4732EE-4A38-4E7F-B9E3-4DFD6522359E}"/>
    <dgm:cxn modelId="{BAFD39BE-BB8E-451D-869B-08BB7CDB1A87}" srcId="{379B0596-B8F6-45BF-B815-7A9EF68F4BE4}" destId="{337B6CD2-8335-48E2-8FE5-1122D52281FC}" srcOrd="0" destOrd="0" parTransId="{13DEEC17-370D-4CC9-BE30-39C0FC3D760A}" sibTransId="{E625AC7C-8058-40FD-B9B2-E5F2067C3B0E}"/>
    <dgm:cxn modelId="{6287C2CD-4F3A-4727-A204-954CF2ECD28C}" type="presOf" srcId="{F6100408-D304-4E37-998E-288E3FC33654}" destId="{4E84484E-DDFA-49D3-B7EE-C2FB6F54689A}" srcOrd="0" destOrd="2" presId="urn:microsoft.com/office/officeart/2005/8/layout/bList2"/>
    <dgm:cxn modelId="{B8092FF7-F136-423D-AF44-2B29314ED9B9}" type="presOf" srcId="{17265A19-9092-41DD-96EC-3F627D4930D6}" destId="{603614C5-0F20-4E96-BB8F-1FA266A3E66D}" srcOrd="0" destOrd="0" presId="urn:microsoft.com/office/officeart/2005/8/layout/bList2"/>
    <dgm:cxn modelId="{D5545AFE-8847-4E31-B13A-426074E1826E}" type="presOf" srcId="{4C7C4C87-0DD4-4610-B96B-2ED990C3C4E0}" destId="{4E84484E-DDFA-49D3-B7EE-C2FB6F54689A}" srcOrd="0" destOrd="1"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Organizer installs the app for everyone in the meeting</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241146A0-A6B4-43F9-B69C-7906726B925F}">
      <dgm:prSet/>
      <dgm:spPr/>
      <dgm:t>
        <a:bodyPr/>
        <a:lstStyle/>
        <a:p>
          <a:pPr>
            <a:buFont typeface="Arial" panose="020B0604020202020204" pitchFamily="34" charset="0"/>
            <a:buChar char="•"/>
          </a:pPr>
          <a:endParaRPr lang="en-US" b="0" dirty="0"/>
        </a:p>
      </dgm:t>
    </dgm:pt>
    <dgm:pt modelId="{F42A02F0-3F9D-416B-A861-6F67238319DD}" type="parTrans" cxnId="{F1016B02-7058-44D1-913A-A79D014EC393}">
      <dgm:prSet/>
      <dgm:spPr/>
      <dgm:t>
        <a:bodyPr/>
        <a:lstStyle/>
        <a:p>
          <a:endParaRPr lang="en-US"/>
        </a:p>
      </dgm:t>
    </dgm:pt>
    <dgm:pt modelId="{94D5436A-1502-4AD1-8023-2EBFAA3EC834}" type="sibTrans" cxnId="{F1016B02-7058-44D1-913A-A79D014EC393}">
      <dgm:prSet/>
      <dgm:spPr/>
      <dgm:t>
        <a:bodyPr/>
        <a:lstStyle/>
        <a:p>
          <a:endParaRPr lang="en-US"/>
        </a:p>
      </dgm:t>
    </dgm:pt>
    <dgm:pt modelId="{A82333C7-CF07-4C1F-849C-210B63691D35}">
      <dgm:prSet/>
      <dgm:spPr/>
      <dgm:t>
        <a:bodyPr/>
        <a:lstStyle/>
        <a:p>
          <a:pPr>
            <a:buFont typeface="Arial" panose="020B0604020202020204" pitchFamily="34" charset="0"/>
            <a:buChar char="•"/>
          </a:pPr>
          <a:endParaRPr lang="en-US" b="0" dirty="0"/>
        </a:p>
      </dgm:t>
    </dgm:pt>
    <dgm:pt modelId="{C6F29D9C-AB5A-4544-B2E3-7947255C8EE8}" type="parTrans" cxnId="{D0A6E17E-9CF3-4059-A197-39D99C527F28}">
      <dgm:prSet/>
      <dgm:spPr/>
      <dgm:t>
        <a:bodyPr/>
        <a:lstStyle/>
        <a:p>
          <a:endParaRPr lang="en-US"/>
        </a:p>
      </dgm:t>
    </dgm:pt>
    <dgm:pt modelId="{EE8C1101-D83B-426E-9CE8-336F2E098F22}" type="sibTrans" cxnId="{D0A6E17E-9CF3-4059-A197-39D99C527F28}">
      <dgm:prSet/>
      <dgm:spPr/>
      <dgm:t>
        <a:bodyPr/>
        <a:lstStyle/>
        <a:p>
          <a:endParaRPr lang="en-US"/>
        </a:p>
      </dgm:t>
    </dgm:pt>
    <dgm:pt modelId="{103C0A37-4A27-4EB6-B882-7B14513F2EED}">
      <dgm:prSet/>
      <dgm:spPr/>
      <dgm:t>
        <a:bodyPr/>
        <a:lstStyle/>
        <a:p>
          <a:pPr>
            <a:buFont typeface="Arial" panose="020B0604020202020204" pitchFamily="34" charset="0"/>
            <a:buChar char="•"/>
          </a:pPr>
          <a:r>
            <a:rPr lang="en-US" b="0" dirty="0"/>
            <a:t>Users can configure shared tabs and interact with chat bots</a:t>
          </a:r>
        </a:p>
      </dgm:t>
    </dgm:pt>
    <dgm:pt modelId="{F7620CED-6409-48BB-83DE-858BF233E9E7}" type="parTrans" cxnId="{E7334052-1AE6-4250-A08A-8951A5E1B3A6}">
      <dgm:prSet/>
      <dgm:spPr/>
      <dgm:t>
        <a:bodyPr/>
        <a:lstStyle/>
        <a:p>
          <a:endParaRPr lang="en-US"/>
        </a:p>
      </dgm:t>
    </dgm:pt>
    <dgm:pt modelId="{CE56AAB5-1F61-42F3-9A34-317C878FC57E}" type="sibTrans" cxnId="{E7334052-1AE6-4250-A08A-8951A5E1B3A6}">
      <dgm:prSet/>
      <dgm:spPr/>
      <dgm:t>
        <a:bodyPr/>
        <a:lstStyle/>
        <a:p>
          <a:endParaRPr lang="en-US"/>
        </a:p>
      </dgm:t>
    </dgm:pt>
    <dgm:pt modelId="{51EF2881-477E-4DE1-A4C2-955EF339EA30}">
      <dgm:prSet/>
      <dgm:spPr/>
      <dgm:t>
        <a:bodyPr/>
        <a:lstStyle/>
        <a:p>
          <a:pPr>
            <a:buFont typeface="Arial" panose="020B0604020202020204" pitchFamily="34" charset="0"/>
            <a:buChar char="•"/>
          </a:pPr>
          <a:r>
            <a:rPr lang="en-US" b="0" dirty="0"/>
            <a:t>Users can meet and chat alongside the application</a:t>
          </a:r>
        </a:p>
      </dgm:t>
    </dgm:pt>
    <dgm:pt modelId="{2CF79A11-7FDD-4240-93D8-055D501EA9BE}" type="parTrans" cxnId="{DC68D021-BB51-447A-9E07-2C81E5C04E95}">
      <dgm:prSet/>
      <dgm:spPr/>
      <dgm:t>
        <a:bodyPr/>
        <a:lstStyle/>
        <a:p>
          <a:endParaRPr lang="en-US"/>
        </a:p>
      </dgm:t>
    </dgm:pt>
    <dgm:pt modelId="{39213A0E-A461-4510-9A98-562959B605A8}" type="sibTrans" cxnId="{DC68D021-BB51-447A-9E07-2C81E5C04E95}">
      <dgm:prSet/>
      <dgm:spPr/>
      <dgm:t>
        <a:bodyPr/>
        <a:lstStyle/>
        <a:p>
          <a:endParaRPr lang="en-US"/>
        </a:p>
      </dgm:t>
    </dgm:pt>
    <dgm:pt modelId="{AA0ABD6C-84B6-4A8A-B505-A979C74F1012}">
      <dgm:prSet/>
      <dgm:spPr/>
      <dgm:t>
        <a:bodyPr/>
        <a:lstStyle/>
        <a:p>
          <a:pPr>
            <a:buFont typeface="Arial" panose="020B0604020202020204" pitchFamily="34" charset="0"/>
            <a:buChar char="•"/>
          </a:pPr>
          <a:r>
            <a:rPr lang="en-US" b="0" dirty="0"/>
            <a:t>Provide information and capture outcomes during meetings</a:t>
          </a:r>
        </a:p>
      </dgm:t>
    </dgm:pt>
    <dgm:pt modelId="{2B1CCA44-96C8-4996-984A-576038D52A83}" type="parTrans" cxnId="{B057673F-8605-452E-849F-7789EE0F5068}">
      <dgm:prSet/>
      <dgm:spPr/>
      <dgm:t>
        <a:bodyPr/>
        <a:lstStyle/>
        <a:p>
          <a:endParaRPr lang="en-US"/>
        </a:p>
      </dgm:t>
    </dgm:pt>
    <dgm:pt modelId="{51BC0F5C-BEBB-43BE-999E-458A5EF0708C}" type="sibTrans" cxnId="{B057673F-8605-452E-849F-7789EE0F5068}">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1016B02-7058-44D1-913A-A79D014EC393}" srcId="{17265A19-9092-41DD-96EC-3F627D4930D6}" destId="{241146A0-A6B4-43F9-B69C-7906726B925F}" srcOrd="2"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71E1CB18-A855-4D94-97A9-A5B5EB0D4D2C}" srcId="{379B0596-B8F6-45BF-B815-7A9EF68F4BE4}" destId="{17265A19-9092-41DD-96EC-3F627D4930D6}" srcOrd="1" destOrd="0" parTransId="{CC035347-5FFB-4492-9000-8C1ABA66769A}" sibTransId="{28FAACE0-3F97-4064-8954-47D88625DA85}"/>
    <dgm:cxn modelId="{DC68D021-BB51-447A-9E07-2C81E5C04E95}" srcId="{17265A19-9092-41DD-96EC-3F627D4930D6}" destId="{51EF2881-477E-4DE1-A4C2-955EF339EA30}" srcOrd="1" destOrd="0" parTransId="{2CF79A11-7FDD-4240-93D8-055D501EA9BE}" sibTransId="{39213A0E-A461-4510-9A98-562959B605A8}"/>
    <dgm:cxn modelId="{F644BD23-7F64-4CA1-B175-70A0E682066A}" type="presOf" srcId="{17265A19-9092-41DD-96EC-3F627D4930D6}" destId="{FAC274E2-59A0-4341-B39B-6E4E91DBAC65}" srcOrd="1" destOrd="0" presId="urn:microsoft.com/office/officeart/2005/8/layout/bList2"/>
    <dgm:cxn modelId="{5EF9BC35-D6A5-4372-B3DF-A7833BCCD014}" type="presOf" srcId="{AA0ABD6C-84B6-4A8A-B505-A979C74F1012}" destId="{4E84484E-DDFA-49D3-B7EE-C2FB6F54689A}" srcOrd="0" destOrd="1" presId="urn:microsoft.com/office/officeart/2005/8/layout/bList2"/>
    <dgm:cxn modelId="{F3CED93A-F1D0-44EF-B869-04EC027A8650}" type="presOf" srcId="{51EF2881-477E-4DE1-A4C2-955EF339EA30}" destId="{37568CA8-3CAD-431A-8FBB-3313F314811A}" srcOrd="0" destOrd="1" presId="urn:microsoft.com/office/officeart/2005/8/layout/bList2"/>
    <dgm:cxn modelId="{0DAE6F3B-F5EC-482E-8335-1C3791D847B3}" type="presOf" srcId="{337B6CD2-8335-48E2-8FE5-1122D52281FC}" destId="{6B041C94-4F7C-497F-B7DA-48E584030D17}" srcOrd="0" destOrd="0" presId="urn:microsoft.com/office/officeart/2005/8/layout/bList2"/>
    <dgm:cxn modelId="{B057673F-8605-452E-849F-7789EE0F5068}" srcId="{337B6CD2-8335-48E2-8FE5-1122D52281FC}" destId="{AA0ABD6C-84B6-4A8A-B505-A979C74F1012}" srcOrd="1" destOrd="0" parTransId="{2B1CCA44-96C8-4996-984A-576038D52A83}" sibTransId="{51BC0F5C-BEBB-43BE-999E-458A5EF0708C}"/>
    <dgm:cxn modelId="{07F49A63-2963-450B-8EA9-7FD197AB656E}" type="presOf" srcId="{337B6CD2-8335-48E2-8FE5-1122D52281FC}" destId="{536F35FD-DF64-49CA-86AA-6FCFF503A3B4}" srcOrd="1" destOrd="0" presId="urn:microsoft.com/office/officeart/2005/8/layout/bList2"/>
    <dgm:cxn modelId="{3D128969-6197-4452-A4EA-A2813B2BD956}" type="presOf" srcId="{8463024D-3BEA-47C9-9956-9E9808C8F977}" destId="{37568CA8-3CAD-431A-8FBB-3313F314811A}" srcOrd="0" destOrd="0" presId="urn:microsoft.com/office/officeart/2005/8/layout/bList2"/>
    <dgm:cxn modelId="{E7334052-1AE6-4250-A08A-8951A5E1B3A6}" srcId="{337B6CD2-8335-48E2-8FE5-1122D52281FC}" destId="{103C0A37-4A27-4EB6-B882-7B14513F2EED}" srcOrd="0" destOrd="0" parTransId="{F7620CED-6409-48BB-83DE-858BF233E9E7}" sibTransId="{CE56AAB5-1F61-42F3-9A34-317C878FC57E}"/>
    <dgm:cxn modelId="{E8614678-497F-43B7-9453-C3533C6BB844}" type="presOf" srcId="{103C0A37-4A27-4EB6-B882-7B14513F2EED}" destId="{4E84484E-DDFA-49D3-B7EE-C2FB6F54689A}" srcOrd="0" destOrd="0" presId="urn:microsoft.com/office/officeart/2005/8/layout/bList2"/>
    <dgm:cxn modelId="{D0A6E17E-9CF3-4059-A197-39D99C527F28}" srcId="{337B6CD2-8335-48E2-8FE5-1122D52281FC}" destId="{A82333C7-CF07-4C1F-849C-210B63691D35}" srcOrd="2" destOrd="0" parTransId="{C6F29D9C-AB5A-4544-B2E3-7947255C8EE8}" sibTransId="{EE8C1101-D83B-426E-9CE8-336F2E098F22}"/>
    <dgm:cxn modelId="{9D069C7F-2F22-44D7-A288-268D489B9830}" type="presOf" srcId="{E625AC7C-8058-40FD-B9B2-E5F2067C3B0E}" destId="{CB5FCF1D-61B7-4D61-9738-8D4BFA020205}" srcOrd="0" destOrd="0" presId="urn:microsoft.com/office/officeart/2005/8/layout/bList2"/>
    <dgm:cxn modelId="{98EF1A86-22ED-4E5C-811A-61701C885ACE}" type="presOf" srcId="{A82333C7-CF07-4C1F-849C-210B63691D35}" destId="{4E84484E-DDFA-49D3-B7EE-C2FB6F54689A}" srcOrd="0" destOrd="2" presId="urn:microsoft.com/office/officeart/2005/8/layout/bList2"/>
    <dgm:cxn modelId="{69A74491-A108-480D-A4C7-D6E4F59A3B0B}" type="presOf" srcId="{241146A0-A6B4-43F9-B69C-7906726B925F}" destId="{37568CA8-3CAD-431A-8FBB-3313F314811A}" srcOrd="0" destOrd="2"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BAFD39BE-BB8E-451D-869B-08BB7CDB1A87}" srcId="{379B0596-B8F6-45BF-B815-7A9EF68F4BE4}" destId="{337B6CD2-8335-48E2-8FE5-1122D52281FC}" srcOrd="0" destOrd="0" parTransId="{13DEEC17-370D-4CC9-BE30-39C0FC3D760A}" sibTransId="{E625AC7C-8058-40FD-B9B2-E5F2067C3B0E}"/>
    <dgm:cxn modelId="{B8092FF7-F136-423D-AF44-2B29314ED9B9}" type="presOf" srcId="{17265A19-9092-41DD-96EC-3F627D4930D6}" destId="{603614C5-0F20-4E96-BB8F-1FA266A3E66D}" srcOrd="0" destOrd="0"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241146A0-A6B4-43F9-B69C-7906726B925F}">
      <dgm:prSet/>
      <dgm:spPr/>
      <dgm:t>
        <a:bodyPr/>
        <a:lstStyle/>
        <a:p>
          <a:pPr>
            <a:buFont typeface="Arial" panose="020B0604020202020204" pitchFamily="34" charset="0"/>
            <a:buChar char="•"/>
          </a:pPr>
          <a:r>
            <a:rPr lang="en-US" b="1" dirty="0"/>
            <a:t>Employee Experience</a:t>
          </a:r>
        </a:p>
      </dgm:t>
    </dgm:pt>
    <dgm:pt modelId="{F42A02F0-3F9D-416B-A861-6F67238319DD}" type="parTrans" cxnId="{F1016B02-7058-44D1-913A-A79D014EC393}">
      <dgm:prSet/>
      <dgm:spPr/>
      <dgm:t>
        <a:bodyPr/>
        <a:lstStyle/>
        <a:p>
          <a:endParaRPr lang="en-US"/>
        </a:p>
      </dgm:t>
    </dgm:pt>
    <dgm:pt modelId="{94D5436A-1502-4AD1-8023-2EBFAA3EC834}" type="sibTrans" cxnId="{F1016B02-7058-44D1-913A-A79D014EC393}">
      <dgm:prSet/>
      <dgm:spPr/>
      <dgm:t>
        <a:bodyPr/>
        <a:lstStyle/>
        <a:p>
          <a:endParaRPr lang="en-US"/>
        </a:p>
      </dgm:t>
    </dgm:pt>
    <dgm:pt modelId="{67AB9EE1-88D3-4229-8258-3B5D9B086A7B}">
      <dgm:prSet/>
      <dgm:spPr/>
      <dgm:t>
        <a:bodyPr/>
        <a:lstStyle/>
        <a:p>
          <a:pPr>
            <a:buFont typeface="Arial" panose="020B0604020202020204" pitchFamily="34" charset="0"/>
            <a:buChar char="•"/>
          </a:pPr>
          <a:r>
            <a:rPr lang="en-US" b="0" dirty="0"/>
            <a:t>Allow users to share and interact with information from your application</a:t>
          </a:r>
        </a:p>
      </dgm:t>
    </dgm:pt>
    <dgm:pt modelId="{2CE150FE-DEA9-46BB-BCD2-136D6C520BE9}" type="parTrans" cxnId="{DAB5D4AE-165E-498B-85E3-10E2CF662DF7}">
      <dgm:prSet/>
      <dgm:spPr/>
    </dgm:pt>
    <dgm:pt modelId="{7C25BBA7-9A96-451A-9ECB-041DFD750C97}" type="sibTrans" cxnId="{DAB5D4AE-165E-498B-85E3-10E2CF662DF7}">
      <dgm:prSet/>
      <dgm:spPr/>
    </dgm:pt>
    <dgm:pt modelId="{530C330E-CB8C-4EB0-8224-DCA559EB7342}">
      <dgm:prSet/>
      <dgm:spPr/>
      <dgm:t>
        <a:bodyPr/>
        <a:lstStyle/>
        <a:p>
          <a:pPr>
            <a:buFont typeface="Arial" panose="020B0604020202020204" pitchFamily="34" charset="0"/>
            <a:buChar char="•"/>
          </a:pPr>
          <a:r>
            <a:rPr lang="en-US" b="0" dirty="0"/>
            <a:t>Remove copy-and paste hassles</a:t>
          </a:r>
        </a:p>
      </dgm:t>
    </dgm:pt>
    <dgm:pt modelId="{9E10D989-0871-4400-87CA-78B006480FEC}" type="parTrans" cxnId="{E0AE07E7-8570-4468-9D34-A0C61C80F59F}">
      <dgm:prSet/>
      <dgm:spPr/>
    </dgm:pt>
    <dgm:pt modelId="{29D1C862-3126-4A3A-8FA7-118F09032C06}" type="sibTrans" cxnId="{E0AE07E7-8570-4468-9D34-A0C61C80F59F}">
      <dgm:prSet/>
      <dgm:spPr/>
    </dgm:pt>
    <dgm:pt modelId="{AE30D030-E411-438D-9702-C29B18528FFE}">
      <dgm:prSet/>
      <dgm:spPr/>
      <dgm:t>
        <a:bodyPr/>
        <a:lstStyle/>
        <a:p>
          <a:pPr>
            <a:buFont typeface="Arial" panose="020B0604020202020204" pitchFamily="34" charset="0"/>
            <a:buChar char="•"/>
          </a:pPr>
          <a:r>
            <a:rPr lang="en-US" b="0" dirty="0"/>
            <a:t>Allow apps to display information when a link is shared in Teams</a:t>
          </a:r>
        </a:p>
      </dgm:t>
    </dgm:pt>
    <dgm:pt modelId="{1BD9C520-FBE1-44A7-90F4-0581BD933CF7}" type="parTrans" cxnId="{B6A074A6-971D-4915-AAE5-3B5575BCE571}">
      <dgm:prSet/>
      <dgm:spPr/>
    </dgm:pt>
    <dgm:pt modelId="{CC1D6E78-2278-47C3-BDF7-CDC50E691039}" type="sibTrans" cxnId="{B6A074A6-971D-4915-AAE5-3B5575BCE571}">
      <dgm:prSet/>
      <dgm:spPr/>
    </dgm:pt>
    <dgm:pt modelId="{ED1F2B7A-DF15-4EF8-BF3E-EC5AFFC88F8D}">
      <dgm:prSet/>
      <dgm:spPr/>
      <dgm:t>
        <a:bodyPr/>
        <a:lstStyle/>
        <a:p>
          <a:pPr>
            <a:buFont typeface="Arial" panose="020B0604020202020204" pitchFamily="34" charset="0"/>
            <a:buChar char="•"/>
          </a:pPr>
          <a:r>
            <a:rPr lang="en-US" b="0" dirty="0"/>
            <a:t>Streamline work allowing your app to interact inside of chat conversations</a:t>
          </a:r>
        </a:p>
      </dgm:t>
    </dgm:pt>
    <dgm:pt modelId="{33F7DC6C-9DBE-49EA-BFB2-6D244448FDD4}" type="parTrans" cxnId="{7AA6AAC9-86A0-4151-ADB2-20A4133EF67F}">
      <dgm:prSet/>
      <dgm:spPr/>
    </dgm:pt>
    <dgm:pt modelId="{98A080B4-82CE-4820-B301-2A85C326F22B}" type="sibTrans" cxnId="{7AA6AAC9-86A0-4151-ADB2-20A4133EF67F}">
      <dgm:prSet/>
      <dgm:spPr/>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4AAC2C3-6EF0-4D27-9E26-F2A7A5372D84}" type="pres">
      <dgm:prSet presAssocID="{241146A0-A6B4-43F9-B69C-7906726B925F}" presName="compNode" presStyleCnt="0"/>
      <dgm:spPr/>
    </dgm:pt>
    <dgm:pt modelId="{B641D065-2317-4702-B277-68A178C10A70}" type="pres">
      <dgm:prSet presAssocID="{241146A0-A6B4-43F9-B69C-7906726B925F}" presName="childRect" presStyleLbl="bgAcc1" presStyleIdx="1" presStyleCnt="2">
        <dgm:presLayoutVars>
          <dgm:bulletEnabled val="1"/>
        </dgm:presLayoutVars>
      </dgm:prSet>
      <dgm:spPr/>
    </dgm:pt>
    <dgm:pt modelId="{9B068279-5534-4F43-8E73-ED34CA6DC0E6}" type="pres">
      <dgm:prSet presAssocID="{241146A0-A6B4-43F9-B69C-7906726B925F}" presName="parentText" presStyleLbl="node1" presStyleIdx="0" presStyleCnt="0">
        <dgm:presLayoutVars>
          <dgm:chMax val="0"/>
          <dgm:bulletEnabled val="1"/>
        </dgm:presLayoutVars>
      </dgm:prSet>
      <dgm:spPr/>
    </dgm:pt>
    <dgm:pt modelId="{CDB47C28-A0D0-4C6A-A619-95C70ADDAA88}" type="pres">
      <dgm:prSet presAssocID="{241146A0-A6B4-43F9-B69C-7906726B925F}" presName="parentRect" presStyleLbl="alignNode1" presStyleIdx="1" presStyleCnt="2"/>
      <dgm:spPr/>
    </dgm:pt>
    <dgm:pt modelId="{77954BFE-CED5-4E52-A20F-2D1BFCC247C1}" type="pres">
      <dgm:prSet presAssocID="{241146A0-A6B4-43F9-B69C-7906726B925F}"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emale Profile outline"/>
        </a:ext>
      </dgm:extLst>
    </dgm:pt>
  </dgm:ptLst>
  <dgm:cxnLst>
    <dgm:cxn modelId="{F1016B02-7058-44D1-913A-A79D014EC393}" srcId="{379B0596-B8F6-45BF-B815-7A9EF68F4BE4}" destId="{241146A0-A6B4-43F9-B69C-7906726B925F}" srcOrd="1"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0DAE6F3B-F5EC-482E-8335-1C3791D847B3}" type="presOf" srcId="{337B6CD2-8335-48E2-8FE5-1122D52281FC}" destId="{6B041C94-4F7C-497F-B7DA-48E584030D17}" srcOrd="0" destOrd="0" presId="urn:microsoft.com/office/officeart/2005/8/layout/bList2"/>
    <dgm:cxn modelId="{6552E75D-C246-4BBD-AF33-E165C1FBB569}" type="presOf" srcId="{ED1F2B7A-DF15-4EF8-BF3E-EC5AFFC88F8D}" destId="{B641D065-2317-4702-B277-68A178C10A70}" srcOrd="0" destOrd="1" presId="urn:microsoft.com/office/officeart/2005/8/layout/bList2"/>
    <dgm:cxn modelId="{07F49A63-2963-450B-8EA9-7FD197AB656E}" type="presOf" srcId="{337B6CD2-8335-48E2-8FE5-1122D52281FC}" destId="{536F35FD-DF64-49CA-86AA-6FCFF503A3B4}" srcOrd="1" destOrd="0" presId="urn:microsoft.com/office/officeart/2005/8/layout/bList2"/>
    <dgm:cxn modelId="{9D069C7F-2F22-44D7-A288-268D489B9830}" type="presOf" srcId="{E625AC7C-8058-40FD-B9B2-E5F2067C3B0E}" destId="{CB5FCF1D-61B7-4D61-9738-8D4BFA020205}" srcOrd="0" destOrd="0" presId="urn:microsoft.com/office/officeart/2005/8/layout/bList2"/>
    <dgm:cxn modelId="{58596C87-DAC9-44BA-BD3A-D34B412E94EA}" type="presOf" srcId="{67AB9EE1-88D3-4229-8258-3B5D9B086A7B}" destId="{4E84484E-DDFA-49D3-B7EE-C2FB6F54689A}" srcOrd="0" destOrd="0" presId="urn:microsoft.com/office/officeart/2005/8/layout/bList2"/>
    <dgm:cxn modelId="{B6A074A6-971D-4915-AAE5-3B5575BCE571}" srcId="{241146A0-A6B4-43F9-B69C-7906726B925F}" destId="{AE30D030-E411-438D-9702-C29B18528FFE}" srcOrd="0" destOrd="0" parTransId="{1BD9C520-FBE1-44A7-90F4-0581BD933CF7}" sibTransId="{CC1D6E78-2278-47C3-BDF7-CDC50E691039}"/>
    <dgm:cxn modelId="{DAB5D4AE-165E-498B-85E3-10E2CF662DF7}" srcId="{337B6CD2-8335-48E2-8FE5-1122D52281FC}" destId="{67AB9EE1-88D3-4229-8258-3B5D9B086A7B}" srcOrd="0" destOrd="0" parTransId="{2CE150FE-DEA9-46BB-BCD2-136D6C520BE9}" sibTransId="{7C25BBA7-9A96-451A-9ECB-041DFD750C97}"/>
    <dgm:cxn modelId="{BAFD39BE-BB8E-451D-869B-08BB7CDB1A87}" srcId="{379B0596-B8F6-45BF-B815-7A9EF68F4BE4}" destId="{337B6CD2-8335-48E2-8FE5-1122D52281FC}" srcOrd="0" destOrd="0" parTransId="{13DEEC17-370D-4CC9-BE30-39C0FC3D760A}" sibTransId="{E625AC7C-8058-40FD-B9B2-E5F2067C3B0E}"/>
    <dgm:cxn modelId="{067B66C0-1021-4255-8E04-282947F10BCB}" type="presOf" srcId="{AE30D030-E411-438D-9702-C29B18528FFE}" destId="{B641D065-2317-4702-B277-68A178C10A70}" srcOrd="0" destOrd="0" presId="urn:microsoft.com/office/officeart/2005/8/layout/bList2"/>
    <dgm:cxn modelId="{E007A1C0-760E-43E3-9BE5-7FCE922B8CBA}" type="presOf" srcId="{530C330E-CB8C-4EB0-8224-DCA559EB7342}" destId="{4E84484E-DDFA-49D3-B7EE-C2FB6F54689A}" srcOrd="0" destOrd="1" presId="urn:microsoft.com/office/officeart/2005/8/layout/bList2"/>
    <dgm:cxn modelId="{7AA6AAC9-86A0-4151-ADB2-20A4133EF67F}" srcId="{241146A0-A6B4-43F9-B69C-7906726B925F}" destId="{ED1F2B7A-DF15-4EF8-BF3E-EC5AFFC88F8D}" srcOrd="1" destOrd="0" parTransId="{33F7DC6C-9DBE-49EA-BFB2-6D244448FDD4}" sibTransId="{98A080B4-82CE-4820-B301-2A85C326F22B}"/>
    <dgm:cxn modelId="{3856D7CD-F3BA-4177-B792-D8023ADFA614}" type="presOf" srcId="{241146A0-A6B4-43F9-B69C-7906726B925F}" destId="{CDB47C28-A0D0-4C6A-A619-95C70ADDAA88}" srcOrd="1" destOrd="0" presId="urn:microsoft.com/office/officeart/2005/8/layout/bList2"/>
    <dgm:cxn modelId="{1B01A7E4-9BD4-4F74-91C2-2854BBB72C8F}" type="presOf" srcId="{241146A0-A6B4-43F9-B69C-7906726B925F}" destId="{9B068279-5534-4F43-8E73-ED34CA6DC0E6}" srcOrd="0" destOrd="0" presId="urn:microsoft.com/office/officeart/2005/8/layout/bList2"/>
    <dgm:cxn modelId="{E0AE07E7-8570-4468-9D34-A0C61C80F59F}" srcId="{337B6CD2-8335-48E2-8FE5-1122D52281FC}" destId="{530C330E-CB8C-4EB0-8224-DCA559EB7342}" srcOrd="1" destOrd="0" parTransId="{9E10D989-0871-4400-87CA-78B006480FEC}" sibTransId="{29D1C862-3126-4A3A-8FA7-118F09032C06}"/>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5CBA1959-ADE7-4C86-9FFA-14DD64CBB8F9}" type="presParOf" srcId="{30DB4E64-4DA5-48D5-B604-A4F6E31608FD}" destId="{E4AAC2C3-6EF0-4D27-9E26-F2A7A5372D84}" srcOrd="2" destOrd="0" presId="urn:microsoft.com/office/officeart/2005/8/layout/bList2"/>
    <dgm:cxn modelId="{63FE3466-3ABE-4CE9-87AC-0BB8E40B61EA}" type="presParOf" srcId="{E4AAC2C3-6EF0-4D27-9E26-F2A7A5372D84}" destId="{B641D065-2317-4702-B277-68A178C10A70}" srcOrd="0" destOrd="0" presId="urn:microsoft.com/office/officeart/2005/8/layout/bList2"/>
    <dgm:cxn modelId="{00A62B73-8A51-4F7D-ADEC-C1B35E8E5782}" type="presParOf" srcId="{E4AAC2C3-6EF0-4D27-9E26-F2A7A5372D84}" destId="{9B068279-5534-4F43-8E73-ED34CA6DC0E6}" srcOrd="1" destOrd="0" presId="urn:microsoft.com/office/officeart/2005/8/layout/bList2"/>
    <dgm:cxn modelId="{2636E3E7-EBF6-47A9-A6B5-DA657F9B2710}" type="presParOf" srcId="{E4AAC2C3-6EF0-4D27-9E26-F2A7A5372D84}" destId="{CDB47C28-A0D0-4C6A-A619-95C70ADDAA88}" srcOrd="2" destOrd="0" presId="urn:microsoft.com/office/officeart/2005/8/layout/bList2"/>
    <dgm:cxn modelId="{4A660FAC-0BFA-4378-872B-E6B4E6155C1E}" type="presParOf" srcId="{E4AAC2C3-6EF0-4D27-9E26-F2A7A5372D84}" destId="{77954BFE-CED5-4E52-A20F-2D1BFCC247C1}"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8240"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Available in Teams side navigation – easier than a bookmark or app launcher tile</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Employees can find apps in Teams app store; "featured" by your org or shared by colleagues</a:t>
          </a:r>
          <a:endParaRPr lang="en-US" sz="2000" kern="1200" dirty="0"/>
        </a:p>
      </dsp:txBody>
      <dsp:txXfrm>
        <a:off x="70492" y="2084285"/>
        <a:ext cx="3434588" cy="2594535"/>
      </dsp:txXfrm>
    </dsp:sp>
    <dsp:sp modelId="{C3FB050A-6BAD-440A-A9F7-BC627F0B5F90}">
      <dsp:nvSpPr>
        <dsp:cNvPr id="0" name=""/>
        <dsp:cNvSpPr/>
      </dsp:nvSpPr>
      <dsp:spPr>
        <a:xfrm>
          <a:off x="8240"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Discoverability</a:t>
          </a:r>
          <a:endParaRPr lang="en-US" sz="2600" kern="1200" dirty="0"/>
        </a:p>
      </dsp:txBody>
      <dsp:txXfrm>
        <a:off x="8240" y="4678821"/>
        <a:ext cx="2506403" cy="1142418"/>
      </dsp:txXfrm>
    </dsp:sp>
    <dsp:sp modelId="{5FAB183D-6CCF-4FCB-8178-D9F990A05A97}">
      <dsp:nvSpPr>
        <dsp:cNvPr id="0" name=""/>
        <dsp:cNvSpPr/>
      </dsp:nvSpPr>
      <dsp:spPr>
        <a:xfrm>
          <a:off x="2615324" y="4860283"/>
          <a:ext cx="1245682" cy="124568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722CB-4CF2-4103-A73B-46B9D034EA87}">
      <dsp:nvSpPr>
        <dsp:cNvPr id="0" name=""/>
        <dsp:cNvSpPr/>
      </dsp:nvSpPr>
      <dsp:spPr>
        <a:xfrm>
          <a:off x="4169616"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All solutions in one place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 Teams app policies to auto-install and pin apps for employees who need it</a:t>
          </a:r>
        </a:p>
      </dsp:txBody>
      <dsp:txXfrm>
        <a:off x="4231868" y="2084285"/>
        <a:ext cx="3434588" cy="2594535"/>
      </dsp:txXfrm>
    </dsp:sp>
    <dsp:sp modelId="{96EA7FC6-C50A-492D-B53A-D422A20B57F7}">
      <dsp:nvSpPr>
        <dsp:cNvPr id="0" name=""/>
        <dsp:cNvSpPr/>
      </dsp:nvSpPr>
      <dsp:spPr>
        <a:xfrm>
          <a:off x="4169616"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Employee Experience</a:t>
          </a:r>
          <a:endParaRPr lang="en-US" sz="2600" b="0" kern="1200" dirty="0"/>
        </a:p>
      </dsp:txBody>
      <dsp:txXfrm>
        <a:off x="4169616" y="4678821"/>
        <a:ext cx="2506403" cy="1142418"/>
      </dsp:txXfrm>
    </dsp:sp>
    <dsp:sp modelId="{297BBB11-E7CF-42E0-854B-EF6161DB140D}">
      <dsp:nvSpPr>
        <dsp:cNvPr id="0" name=""/>
        <dsp:cNvSpPr/>
      </dsp:nvSpPr>
      <dsp:spPr>
        <a:xfrm>
          <a:off x="6776700" y="4860283"/>
          <a:ext cx="1245682" cy="124568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8330993"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Users and admins can pin apps to the side bar, increasing app usage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(preview) Use in Outlook and Office.com as well as in Teams</a:t>
          </a:r>
        </a:p>
      </dsp:txBody>
      <dsp:txXfrm>
        <a:off x="8393245" y="2084285"/>
        <a:ext cx="3434588" cy="2594535"/>
      </dsp:txXfrm>
    </dsp:sp>
    <dsp:sp modelId="{F083AA37-2B2B-4A38-A41A-346B6C2CC082}">
      <dsp:nvSpPr>
        <dsp:cNvPr id="0" name=""/>
        <dsp:cNvSpPr/>
      </dsp:nvSpPr>
      <dsp:spPr>
        <a:xfrm>
          <a:off x="8330993"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User Engagement</a:t>
          </a:r>
          <a:endParaRPr lang="en-US" sz="2600" b="0" kern="1200" dirty="0"/>
        </a:p>
      </dsp:txBody>
      <dsp:txXfrm>
        <a:off x="8330993" y="4678821"/>
        <a:ext cx="2506403" cy="1142418"/>
      </dsp:txXfrm>
    </dsp:sp>
    <dsp:sp modelId="{7480E8F3-6C2E-48A0-96A7-230978B89630}">
      <dsp:nvSpPr>
        <dsp:cNvPr id="0" name=""/>
        <dsp:cNvSpPr/>
      </dsp:nvSpPr>
      <dsp:spPr>
        <a:xfrm>
          <a:off x="10938077" y="4860283"/>
          <a:ext cx="1245682" cy="124568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722CB-4CF2-4103-A73B-46B9D034EA87}">
      <dsp:nvSpPr>
        <dsp:cNvPr id="0" name=""/>
        <dsp:cNvSpPr/>
      </dsp:nvSpPr>
      <dsp:spPr>
        <a:xfrm>
          <a:off x="9816"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No extra username and login information to manage</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Collaborators don’t need to navigate a second set of users to share their work</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Seamless login across devices</a:t>
          </a:r>
        </a:p>
      </dsp:txBody>
      <dsp:txXfrm>
        <a:off x="70700" y="2127765"/>
        <a:ext cx="3359155" cy="2537551"/>
      </dsp:txXfrm>
    </dsp:sp>
    <dsp:sp modelId="{96EA7FC6-C50A-492D-B53A-D422A20B57F7}">
      <dsp:nvSpPr>
        <dsp:cNvPr id="0" name=""/>
        <dsp:cNvSpPr/>
      </dsp:nvSpPr>
      <dsp:spPr>
        <a:xfrm>
          <a:off x="9816"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Employee Experience</a:t>
          </a:r>
          <a:endParaRPr lang="en-US" sz="3000" b="0" kern="1200" dirty="0"/>
        </a:p>
      </dsp:txBody>
      <dsp:txXfrm>
        <a:off x="9816" y="4665317"/>
        <a:ext cx="2451354" cy="1117327"/>
      </dsp:txXfrm>
    </dsp:sp>
    <dsp:sp modelId="{297BBB11-E7CF-42E0-854B-EF6161DB140D}">
      <dsp:nvSpPr>
        <dsp:cNvPr id="0" name=""/>
        <dsp:cNvSpPr/>
      </dsp:nvSpPr>
      <dsp:spPr>
        <a:xfrm>
          <a:off x="2559640" y="4842794"/>
          <a:ext cx="1218323" cy="121832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407979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Conforms to each customer’s policies (MFA, conditional access, etc.)</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enforce access from approved Teams clients, devices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Accounts are managed by IT using established processes</a:t>
          </a:r>
        </a:p>
      </dsp:txBody>
      <dsp:txXfrm>
        <a:off x="4140679" y="2127765"/>
        <a:ext cx="3359155" cy="2537551"/>
      </dsp:txXfrm>
    </dsp:sp>
    <dsp:sp modelId="{F083AA37-2B2B-4A38-A41A-346B6C2CC082}">
      <dsp:nvSpPr>
        <dsp:cNvPr id="0" name=""/>
        <dsp:cNvSpPr/>
      </dsp:nvSpPr>
      <dsp:spPr>
        <a:xfrm>
          <a:off x="407979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Security</a:t>
          </a:r>
          <a:endParaRPr lang="en-US" sz="3000" b="0" kern="1200" dirty="0"/>
        </a:p>
      </dsp:txBody>
      <dsp:txXfrm>
        <a:off x="4079795" y="4665317"/>
        <a:ext cx="2451354" cy="1117327"/>
      </dsp:txXfrm>
    </dsp:sp>
    <dsp:sp modelId="{7480E8F3-6C2E-48A0-96A7-230978B89630}">
      <dsp:nvSpPr>
        <dsp:cNvPr id="0" name=""/>
        <dsp:cNvSpPr/>
      </dsp:nvSpPr>
      <dsp:spPr>
        <a:xfrm>
          <a:off x="6629620" y="4842794"/>
          <a:ext cx="1218323" cy="121832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84484E-DDFA-49D3-B7EE-C2FB6F54689A}">
      <dsp:nvSpPr>
        <dsp:cNvPr id="0" name=""/>
        <dsp:cNvSpPr/>
      </dsp:nvSpPr>
      <dsp:spPr>
        <a:xfrm>
          <a:off x="814977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access user’s Microsoft 365 content and integrate into application work streams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write to Teams activity feed to notify users and draw them back to the app</a:t>
          </a:r>
        </a:p>
      </dsp:txBody>
      <dsp:txXfrm>
        <a:off x="8210659" y="2127765"/>
        <a:ext cx="3359155" cy="2537551"/>
      </dsp:txXfrm>
    </dsp:sp>
    <dsp:sp modelId="{536F35FD-DF64-49CA-86AA-6FCFF503A3B4}">
      <dsp:nvSpPr>
        <dsp:cNvPr id="0" name=""/>
        <dsp:cNvSpPr/>
      </dsp:nvSpPr>
      <dsp:spPr>
        <a:xfrm>
          <a:off x="814977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User Engagement</a:t>
          </a:r>
        </a:p>
      </dsp:txBody>
      <dsp:txXfrm>
        <a:off x="8149775" y="4665317"/>
        <a:ext cx="2451354" cy="1117327"/>
      </dsp:txXfrm>
    </dsp:sp>
    <dsp:sp modelId="{68A4FD25-F184-482A-B826-882DFE96A3DA}">
      <dsp:nvSpPr>
        <dsp:cNvPr id="0" name=""/>
        <dsp:cNvSpPr/>
      </dsp:nvSpPr>
      <dsp:spPr>
        <a:xfrm>
          <a:off x="10699599" y="4842794"/>
          <a:ext cx="1218323" cy="121832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336E6E-C08C-4775-AA8B-1F95FAEA4337}">
      <dsp:nvSpPr>
        <dsp:cNvPr id="0" name=""/>
        <dsp:cNvSpPr/>
      </dsp:nvSpPr>
      <dsp:spPr>
        <a:xfrm>
          <a:off x="1221975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Teams App store monetization</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Microsoft 365 App Compliance Program</a:t>
          </a:r>
        </a:p>
      </dsp:txBody>
      <dsp:txXfrm>
        <a:off x="12280639" y="2127765"/>
        <a:ext cx="3359155" cy="2537551"/>
      </dsp:txXfrm>
    </dsp:sp>
    <dsp:sp modelId="{45444D6F-061E-476C-B8A5-57D7DE821D02}">
      <dsp:nvSpPr>
        <dsp:cNvPr id="0" name=""/>
        <dsp:cNvSpPr/>
      </dsp:nvSpPr>
      <dsp:spPr>
        <a:xfrm>
          <a:off x="1221975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Commercial</a:t>
          </a:r>
        </a:p>
      </dsp:txBody>
      <dsp:txXfrm>
        <a:off x="12219755" y="4665317"/>
        <a:ext cx="2451354" cy="1117327"/>
      </dsp:txXfrm>
    </dsp:sp>
    <dsp:sp modelId="{7B3ED68D-F34F-48C7-8DD0-B8F45FFA23AF}">
      <dsp:nvSpPr>
        <dsp:cNvPr id="0" name=""/>
        <dsp:cNvSpPr/>
      </dsp:nvSpPr>
      <dsp:spPr>
        <a:xfrm>
          <a:off x="14769579" y="4842794"/>
          <a:ext cx="1218323" cy="121832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152022"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None/>
          </a:pPr>
          <a:r>
            <a:rPr lang="en-US" sz="2900" kern="1200" dirty="0"/>
            <a:t>   App conforms to user’s choice of light, dark, or high contrast UI</a:t>
          </a:r>
        </a:p>
      </dsp:txBody>
      <dsp:txXfrm>
        <a:off x="222854" y="72849"/>
        <a:ext cx="3907965" cy="2952130"/>
      </dsp:txXfrm>
    </dsp:sp>
    <dsp:sp modelId="{C3FB050A-6BAD-440A-A9F7-BC627F0B5F90}">
      <dsp:nvSpPr>
        <dsp:cNvPr id="0" name=""/>
        <dsp:cNvSpPr/>
      </dsp:nvSpPr>
      <dsp:spPr>
        <a:xfrm>
          <a:off x="152022"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Accessibility</a:t>
          </a:r>
          <a:endParaRPr lang="en-US" sz="3500" kern="1200" dirty="0"/>
        </a:p>
      </dsp:txBody>
      <dsp:txXfrm>
        <a:off x="152022" y="3024979"/>
        <a:ext cx="2851851" cy="1299873"/>
      </dsp:txXfrm>
    </dsp:sp>
    <dsp:sp modelId="{5FAB183D-6CCF-4FCB-8178-D9F990A05A97}">
      <dsp:nvSpPr>
        <dsp:cNvPr id="0" name=""/>
        <dsp:cNvSpPr/>
      </dsp:nvSpPr>
      <dsp:spPr>
        <a:xfrm>
          <a:off x="3118431" y="3231452"/>
          <a:ext cx="1417370" cy="141737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826C9-15A3-4A22-804D-83BDB454899C}">
      <dsp:nvSpPr>
        <dsp:cNvPr id="0" name=""/>
        <dsp:cNvSpPr/>
      </dsp:nvSpPr>
      <dsp:spPr>
        <a:xfrm>
          <a:off x="4886946"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Apps are consistent with Teams UI guidelines</a:t>
          </a:r>
        </a:p>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Users are already comfortable with app’s look and feel</a:t>
          </a:r>
        </a:p>
      </dsp:txBody>
      <dsp:txXfrm>
        <a:off x="4957778" y="72849"/>
        <a:ext cx="3907965" cy="2952130"/>
      </dsp:txXfrm>
    </dsp:sp>
    <dsp:sp modelId="{157E3889-E543-455A-8A4C-9ED15625FD27}">
      <dsp:nvSpPr>
        <dsp:cNvPr id="0" name=""/>
        <dsp:cNvSpPr/>
      </dsp:nvSpPr>
      <dsp:spPr>
        <a:xfrm>
          <a:off x="4886946"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User Engagement</a:t>
          </a:r>
        </a:p>
      </dsp:txBody>
      <dsp:txXfrm>
        <a:off x="4886946" y="3024979"/>
        <a:ext cx="2851851" cy="1299873"/>
      </dsp:txXfrm>
    </dsp:sp>
    <dsp:sp modelId="{71997DD7-68A6-4EFB-9AC4-00A1CB042077}">
      <dsp:nvSpPr>
        <dsp:cNvPr id="0" name=""/>
        <dsp:cNvSpPr/>
      </dsp:nvSpPr>
      <dsp:spPr>
        <a:xfrm>
          <a:off x="7853355" y="3231452"/>
          <a:ext cx="1417370" cy="14173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Send notifications that bring users back into your app</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Connect users to work streams within your app along with related collaboration</a:t>
          </a:r>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User Engagement</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bring colleagues into the app via simple links</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External apps and pages can link into your app</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are prompted to install the app if needed</a:t>
          </a:r>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83820" rIns="27940" bIns="27940"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Users can configure the tab to show relevant information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Once the tab is configured, it brings users directly to relevant information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Users can chat alongside the application</a:t>
          </a:r>
        </a:p>
        <a:p>
          <a:pPr marL="228600" lvl="1" indent="-228600" algn="l" defTabSz="977900">
            <a:lnSpc>
              <a:spcPct val="90000"/>
            </a:lnSpc>
            <a:spcBef>
              <a:spcPct val="0"/>
            </a:spcBef>
            <a:spcAft>
              <a:spcPct val="15000"/>
            </a:spcAft>
            <a:buFont typeface="Arial" panose="020B0604020202020204" pitchFamily="34" charset="0"/>
            <a:buChar char="•"/>
          </a:pPr>
          <a:endParaRPr lang="en-US" sz="2200" b="0" kern="1200" dirty="0"/>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83820" rIns="27940" bIns="27940"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Admins can Include apps in Team Templates so they’re automatically installed in new Teams</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New tabs are announced in the conversation, drawing users in</a:t>
          </a:r>
        </a:p>
        <a:p>
          <a:pPr marL="228600" lvl="1" indent="-228600" algn="l" defTabSz="977900">
            <a:lnSpc>
              <a:spcPct val="90000"/>
            </a:lnSpc>
            <a:spcBef>
              <a:spcPct val="0"/>
            </a:spcBef>
            <a:spcAft>
              <a:spcPct val="15000"/>
            </a:spcAft>
            <a:buFont typeface="Arial" panose="020B0604020202020204" pitchFamily="34" charset="0"/>
            <a:buChar char="•"/>
          </a:pPr>
          <a:endParaRPr lang="en-US" sz="2200" b="0" kern="1200" dirty="0"/>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can configure shared tabs and interact with chat bots</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Provide information and capture outcomes during meetings</a:t>
          </a:r>
        </a:p>
        <a:p>
          <a:pPr marL="228600" lvl="1" indent="-228600" algn="l" defTabSz="1111250">
            <a:lnSpc>
              <a:spcPct val="90000"/>
            </a:lnSpc>
            <a:spcBef>
              <a:spcPct val="0"/>
            </a:spcBef>
            <a:spcAft>
              <a:spcPct val="15000"/>
            </a:spcAft>
            <a:buFont typeface="Arial" panose="020B0604020202020204" pitchFamily="34" charset="0"/>
            <a:buChar char="•"/>
          </a:pPr>
          <a:endParaRPr lang="en-US" sz="2500" b="0" kern="1200" dirty="0"/>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Organizer installs the app for everyone in the meeting</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can meet and chat alongside the application</a:t>
          </a:r>
        </a:p>
        <a:p>
          <a:pPr marL="228600" lvl="1" indent="-228600" algn="l" defTabSz="1111250">
            <a:lnSpc>
              <a:spcPct val="90000"/>
            </a:lnSpc>
            <a:spcBef>
              <a:spcPct val="0"/>
            </a:spcBef>
            <a:spcAft>
              <a:spcPct val="15000"/>
            </a:spcAft>
            <a:buFont typeface="Arial" panose="020B0604020202020204" pitchFamily="34" charset="0"/>
            <a:buChar char="•"/>
          </a:pPr>
          <a:endParaRPr lang="en-US" sz="2500" b="0" kern="1200" dirty="0"/>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99060" rIns="33020" bIns="33020"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Allow users to share and interact with information from your application</a:t>
          </a:r>
        </a:p>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Remove copy-and paste hassles</a:t>
          </a:r>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1D065-2317-4702-B277-68A178C10A70}">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99060" rIns="33020" bIns="33020" numCol="1" spcCol="1270" anchor="t" anchorCtr="0">
          <a:noAutofit/>
        </a:bodyPr>
        <a:lstStyle/>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Allow apps to display information when a link is shared in Teams</a:t>
          </a:r>
        </a:p>
        <a:p>
          <a:pPr marL="228600" lvl="1" indent="-228600" algn="l" defTabSz="1155700">
            <a:lnSpc>
              <a:spcPct val="90000"/>
            </a:lnSpc>
            <a:spcBef>
              <a:spcPct val="0"/>
            </a:spcBef>
            <a:spcAft>
              <a:spcPct val="15000"/>
            </a:spcAft>
            <a:buFont typeface="Arial" panose="020B0604020202020204" pitchFamily="34" charset="0"/>
            <a:buChar char="•"/>
          </a:pPr>
          <a:r>
            <a:rPr lang="en-US" sz="2600" b="0" kern="1200" dirty="0"/>
            <a:t>Streamline work allowing your app to interact inside of chat conversations</a:t>
          </a:r>
        </a:p>
      </dsp:txBody>
      <dsp:txXfrm>
        <a:off x="6405263" y="74488"/>
        <a:ext cx="3960528" cy="2991837"/>
      </dsp:txXfrm>
    </dsp:sp>
    <dsp:sp modelId="{CDB47C28-A0D0-4C6A-A619-95C70ADDAA88}">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0" rIns="41910" bIns="0" numCol="1" spcCol="1270" anchor="ctr" anchorCtr="0">
          <a:noAutofit/>
        </a:bodyPr>
        <a:lstStyle/>
        <a:p>
          <a:pPr marL="0" lvl="0" indent="0" algn="l" defTabSz="1466850">
            <a:lnSpc>
              <a:spcPct val="90000"/>
            </a:lnSpc>
            <a:spcBef>
              <a:spcPct val="0"/>
            </a:spcBef>
            <a:spcAft>
              <a:spcPct val="35000"/>
            </a:spcAft>
            <a:buFont typeface="Arial" panose="020B0604020202020204" pitchFamily="34" charset="0"/>
            <a:buNone/>
          </a:pPr>
          <a:r>
            <a:rPr lang="en-US" sz="3300" b="1" kern="1200" dirty="0"/>
            <a:t>Employee Experience</a:t>
          </a:r>
        </a:p>
      </dsp:txBody>
      <dsp:txXfrm>
        <a:off x="6333479" y="3066325"/>
        <a:ext cx="2890209" cy="1317357"/>
      </dsp:txXfrm>
    </dsp:sp>
    <dsp:sp modelId="{77954BFE-CED5-4E52-A20F-2D1BFCC247C1}">
      <dsp:nvSpPr>
        <dsp:cNvPr id="0" name=""/>
        <dsp:cNvSpPr/>
      </dsp:nvSpPr>
      <dsp:spPr>
        <a:xfrm>
          <a:off x="9339787" y="3275575"/>
          <a:ext cx="1436433" cy="143643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9/11/2022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Show the completed solution for the Deep Linking lab. Copy the deep link; close Teams and open the link to go all the way into an order within the app</a:t>
            </a:r>
          </a:p>
          <a:p>
            <a:endParaRPr lang="en-US" b="1" dirty="0"/>
          </a:p>
        </p:txBody>
      </p:sp>
      <p:sp>
        <p:nvSpPr>
          <p:cNvPr id="4" name="Slide Number Placeholder 3"/>
          <p:cNvSpPr>
            <a:spLocks noGrp="1"/>
          </p:cNvSpPr>
          <p:nvPr>
            <p:ph type="sldNum" sz="quarter" idx="5"/>
          </p:nvPr>
        </p:nvSpPr>
        <p:spPr/>
        <p:txBody>
          <a:bodyPr/>
          <a:lstStyle/>
          <a:p>
            <a:fld id="{9C696D04-00DA-4B1E-9542-7B4EB47A416E}" type="slidenum">
              <a:rPr lang="en-AU" smtClean="0"/>
              <a:t>10</a:t>
            </a:fld>
            <a:endParaRPr lang="en-AU"/>
          </a:p>
        </p:txBody>
      </p:sp>
    </p:spTree>
    <p:extLst>
      <p:ext uri="{BB962C8B-B14F-4D97-AF65-F5344CB8AC3E}">
        <p14:creationId xmlns:p14="http://schemas.microsoft.com/office/powerpoint/2010/main" val="2049277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Create a Beverages team and add a Beverages tab from the Northwind Orders app</a:t>
            </a:r>
          </a:p>
          <a:p>
            <a:endParaRPr lang="en-US" b="1" dirty="0"/>
          </a:p>
        </p:txBody>
      </p:sp>
      <p:sp>
        <p:nvSpPr>
          <p:cNvPr id="4" name="Slide Number Placeholder 3"/>
          <p:cNvSpPr>
            <a:spLocks noGrp="1"/>
          </p:cNvSpPr>
          <p:nvPr>
            <p:ph type="sldNum" sz="quarter" idx="5"/>
          </p:nvPr>
        </p:nvSpPr>
        <p:spPr/>
        <p:txBody>
          <a:bodyPr/>
          <a:lstStyle/>
          <a:p>
            <a:fld id="{9C696D04-00DA-4B1E-9542-7B4EB47A416E}" type="slidenum">
              <a:rPr lang="en-AU" smtClean="0"/>
              <a:t>11</a:t>
            </a:fld>
            <a:endParaRPr lang="en-AU"/>
          </a:p>
        </p:txBody>
      </p:sp>
    </p:spTree>
    <p:extLst>
      <p:ext uri="{BB962C8B-B14F-4D97-AF65-F5344CB8AC3E}">
        <p14:creationId xmlns:p14="http://schemas.microsoft.com/office/powerpoint/2010/main" val="407350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Show the completed Meeting Apps lab</a:t>
            </a:r>
            <a:endParaRPr lang="en-US" b="1" dirty="0"/>
          </a:p>
        </p:txBody>
      </p:sp>
      <p:sp>
        <p:nvSpPr>
          <p:cNvPr id="4" name="Slide Number Placeholder 3"/>
          <p:cNvSpPr>
            <a:spLocks noGrp="1"/>
          </p:cNvSpPr>
          <p:nvPr>
            <p:ph type="sldNum" sz="quarter" idx="5"/>
          </p:nvPr>
        </p:nvSpPr>
        <p:spPr/>
        <p:txBody>
          <a:bodyPr/>
          <a:lstStyle/>
          <a:p>
            <a:fld id="{9C696D04-00DA-4B1E-9542-7B4EB47A416E}" type="slidenum">
              <a:rPr lang="en-AU" smtClean="0"/>
              <a:t>12</a:t>
            </a:fld>
            <a:endParaRPr lang="en-AU"/>
          </a:p>
        </p:txBody>
      </p:sp>
    </p:spTree>
    <p:extLst>
      <p:ext uri="{BB962C8B-B14F-4D97-AF65-F5344CB8AC3E}">
        <p14:creationId xmlns:p14="http://schemas.microsoft.com/office/powerpoint/2010/main" val="195215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 </a:t>
            </a:r>
            <a:r>
              <a:rPr lang="en-US" b="0" dirty="0"/>
              <a:t>Show the completed Messaging Extension lab. Update the inventory using the adaptive card and then check it in the app. </a:t>
            </a:r>
            <a:endParaRPr lang="en-US" b="1" dirty="0"/>
          </a:p>
        </p:txBody>
      </p:sp>
      <p:sp>
        <p:nvSpPr>
          <p:cNvPr id="4" name="Slide Number Placeholder 3"/>
          <p:cNvSpPr>
            <a:spLocks noGrp="1"/>
          </p:cNvSpPr>
          <p:nvPr>
            <p:ph type="sldNum" sz="quarter" idx="5"/>
          </p:nvPr>
        </p:nvSpPr>
        <p:spPr/>
        <p:txBody>
          <a:bodyPr/>
          <a:lstStyle/>
          <a:p>
            <a:fld id="{9C696D04-00DA-4B1E-9542-7B4EB47A416E}" type="slidenum">
              <a:rPr lang="en-AU" smtClean="0"/>
              <a:t>13</a:t>
            </a:fld>
            <a:endParaRPr lang="en-AU"/>
          </a:p>
        </p:txBody>
      </p:sp>
    </p:spTree>
    <p:extLst>
      <p:ext uri="{BB962C8B-B14F-4D97-AF65-F5344CB8AC3E}">
        <p14:creationId xmlns:p14="http://schemas.microsoft.com/office/powerpoint/2010/main" val="2757866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Teams app is served up by an ordinary web server, which serves up web pages to be displayed in tabs, dialogs, and configuration pages. </a:t>
            </a:r>
          </a:p>
          <a:p>
            <a:endParaRPr lang="en-US" dirty="0"/>
          </a:p>
          <a:p>
            <a:r>
              <a:rPr lang="en-US" dirty="0"/>
              <a:t>In addition, it typically provides a REST interface for use by the client apps. The client-side code authenticates itself to the app’s server using an Azure AD access token provided by the Teams JavaScript SDK; the web server validates this token using an Azure AD library.</a:t>
            </a:r>
          </a:p>
          <a:p>
            <a:endParaRPr lang="en-US" dirty="0"/>
          </a:p>
          <a:p>
            <a:r>
              <a:rPr lang="en-US" dirty="0"/>
              <a:t>When the app needs access to content in Teams or other parts of Microsoft 365, it uses the Microsoft Graph API. To call the Graph, it needs an Azure AD access token; the app uses the </a:t>
            </a:r>
            <a:r>
              <a:rPr lang="en-US" dirty="0" err="1"/>
              <a:t>Oauth</a:t>
            </a:r>
            <a:r>
              <a:rPr lang="en-US" dirty="0"/>
              <a:t> 2.0 On Behalf Of flow to swap the incoming access token for a new one that targets the Microsoft Graph.</a:t>
            </a:r>
          </a:p>
          <a:p>
            <a:endParaRPr lang="en-US" dirty="0"/>
          </a:p>
          <a:p>
            <a:r>
              <a:rPr lang="en-US" dirty="0"/>
              <a:t>This works well for many things, but sometimes Teams needs to provide real-time updates to the app, such as when a message extension is clicked or a conversational bot receives a message. This is provided by the Azure Bot Framework, which is well-suited to provide secure real-time messaging between the app and Microsoft Teams.</a:t>
            </a:r>
          </a:p>
        </p:txBody>
      </p:sp>
      <p:sp>
        <p:nvSpPr>
          <p:cNvPr id="4" name="Slide Number Placeholder 3"/>
          <p:cNvSpPr>
            <a:spLocks noGrp="1"/>
          </p:cNvSpPr>
          <p:nvPr>
            <p:ph type="sldNum" sz="quarter" idx="5"/>
          </p:nvPr>
        </p:nvSpPr>
        <p:spPr/>
        <p:txBody>
          <a:bodyPr/>
          <a:lstStyle/>
          <a:p>
            <a:fld id="{9C696D04-00DA-4B1E-9542-7B4EB47A416E}" type="slidenum">
              <a:rPr lang="en-AU" smtClean="0"/>
              <a:t>14</a:t>
            </a:fld>
            <a:endParaRPr lang="en-AU"/>
          </a:p>
        </p:txBody>
      </p:sp>
    </p:spTree>
    <p:extLst>
      <p:ext uri="{BB962C8B-B14F-4D97-AF65-F5344CB8AC3E}">
        <p14:creationId xmlns:p14="http://schemas.microsoft.com/office/powerpoint/2010/main" val="31985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Teams clients – which include a desktop app, web app, and mobile app – run over not just Teams back-end services but also services all across Microsoft 365. Teams stitches them all together into a unified user experience.</a:t>
            </a:r>
          </a:p>
          <a:p>
            <a:r>
              <a:rPr lang="en-US" dirty="0"/>
              <a:t>Microsoft Azure AD is the identity system that’s common to all these services; without a common identity system, it would be difficult to provide a seamless and secure user experience.</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491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doesn’t run </a:t>
            </a:r>
            <a:r>
              <a:rPr lang="en-US" i="1" dirty="0"/>
              <a:t>in</a:t>
            </a:r>
            <a:r>
              <a:rPr lang="en-US" i="0" dirty="0"/>
              <a:t> Teams; it just appears in the Teams UI.</a:t>
            </a:r>
          </a:p>
          <a:p>
            <a:r>
              <a:rPr lang="en-US" i="0" dirty="0"/>
              <a:t>(CLICK to show the manifest file which tells Teams how to display your app)</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24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can also make use of all those underlying services!</a:t>
            </a:r>
          </a:p>
          <a:p>
            <a:r>
              <a:rPr lang="en-US" dirty="0"/>
              <a:t>The API that makes all that data available is called the Microsoft Graph.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5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247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The left side of the slide shows the Teams app “capabilities”.</a:t>
            </a:r>
          </a:p>
          <a:p>
            <a:endParaRPr lang="en-US" sz="900" b="1" dirty="0"/>
          </a:p>
          <a:p>
            <a:r>
              <a:rPr lang="en-US" sz="900" b="1" dirty="0"/>
              <a:t>Teams apps don’t actually run in Teams! They just expose web pages and web services, which could be anywhere on the Internet.</a:t>
            </a:r>
          </a:p>
          <a:p>
            <a:endParaRPr lang="en-US" sz="900" b="1" dirty="0"/>
          </a:p>
          <a:p>
            <a:pPr marL="171450" indent="-171450">
              <a:buFont typeface="Arial" panose="020B0604020202020204" pitchFamily="34" charset="0"/>
              <a:buChar char="•"/>
            </a:pPr>
            <a:r>
              <a:rPr lang="en-US" sz="900" b="1" dirty="0"/>
              <a:t>Tabs, as well as </a:t>
            </a:r>
            <a:r>
              <a:rPr lang="en-US" sz="900" b="1" dirty="0" err="1"/>
              <a:t>cofnguration</a:t>
            </a:r>
            <a:r>
              <a:rPr lang="en-US" sz="900" b="1" dirty="0"/>
              <a:t> pages and dialogs, are just web pages</a:t>
            </a:r>
          </a:p>
          <a:p>
            <a:pPr marL="171450" indent="-171450">
              <a:buFont typeface="Arial" panose="020B0604020202020204" pitchFamily="34" charset="0"/>
              <a:buChar char="•"/>
            </a:pPr>
            <a:r>
              <a:rPr lang="en-US" sz="900" b="1" dirty="0"/>
              <a:t>Bots and Messaging Extensions are web services that communicate with the Azure Bot Service</a:t>
            </a:r>
          </a:p>
          <a:p>
            <a:pPr marL="171450" indent="-171450">
              <a:buFont typeface="Arial" panose="020B0604020202020204" pitchFamily="34" charset="0"/>
              <a:buChar char="•"/>
            </a:pPr>
            <a:r>
              <a:rPr lang="en-US" sz="900" b="1" dirty="0"/>
              <a:t>Dialogs are invoked using an API</a:t>
            </a:r>
          </a:p>
          <a:p>
            <a:pPr marL="171450" indent="-171450">
              <a:buFont typeface="Arial" panose="020B0604020202020204" pitchFamily="34" charset="0"/>
              <a:buChar char="•"/>
            </a:pPr>
            <a:r>
              <a:rPr lang="en-US" sz="900" b="1" dirty="0"/>
              <a:t>Adaptive cards can be used in Bots, Messaging extensions, and Dialogs, and are just JSON structures</a:t>
            </a:r>
          </a:p>
          <a:p>
            <a:pPr marL="171450" indent="-171450">
              <a:buFont typeface="Arial" panose="020B0604020202020204" pitchFamily="34" charset="0"/>
              <a:buChar char="•"/>
            </a:pPr>
            <a:endParaRPr lang="en-US" sz="900" b="1" dirty="0"/>
          </a:p>
          <a:p>
            <a:pPr marL="0" indent="0">
              <a:buFont typeface="Arial" panose="020B0604020202020204" pitchFamily="34" charset="0"/>
              <a:buNone/>
            </a:pPr>
            <a:r>
              <a:rPr lang="en-US" sz="900" b="1" dirty="0"/>
              <a:t>All standard stuff – though Microsoft SDK’s make it easier.</a:t>
            </a:r>
          </a:p>
          <a:p>
            <a:pPr marL="0" indent="0">
              <a:buFont typeface="Arial" panose="020B0604020202020204" pitchFamily="34" charset="0"/>
              <a:buNone/>
            </a:pPr>
            <a:endParaRPr lang="en-US" sz="900" b="1" dirty="0"/>
          </a:p>
          <a:p>
            <a:pPr marL="0" indent="0">
              <a:buFont typeface="Arial" panose="020B0604020202020204" pitchFamily="34" charset="0"/>
              <a:buNone/>
            </a:pPr>
            <a:r>
              <a:rPr lang="en-US" sz="900" b="1" dirty="0"/>
              <a:t>A Teams app package is a zip file containing a file called </a:t>
            </a:r>
            <a:r>
              <a:rPr lang="en-US" sz="900" b="1" dirty="0" err="1"/>
              <a:t>manifest.json</a:t>
            </a:r>
            <a:r>
              <a:rPr lang="en-US" sz="900" b="1" dirty="0"/>
              <a:t>, plus a couple of icons. The </a:t>
            </a:r>
            <a:r>
              <a:rPr lang="en-US" sz="900" b="1" dirty="0" err="1"/>
              <a:t>manifest.json</a:t>
            </a:r>
            <a:r>
              <a:rPr lang="en-US" sz="900" b="1" dirty="0"/>
              <a:t> file contains the locations of the web pages, the Bot ID for bots and messaging extensions, and other information Teams needs to cleverly stitch your application into the Teams user interface.</a:t>
            </a:r>
          </a:p>
        </p:txBody>
      </p:sp>
      <p:sp>
        <p:nvSpPr>
          <p:cNvPr id="4" name="Header Placeholder 3"/>
          <p:cNvSpPr>
            <a:spLocks noGrp="1"/>
          </p:cNvSpPr>
          <p:nvPr>
            <p:ph type="hdr" sz="quarter" idx="10"/>
          </p:nvPr>
        </p:nvSpPr>
        <p:spPr/>
        <p:txBody>
          <a:bodyPr/>
          <a:lstStyle/>
          <a:p>
            <a:pPr marL="0" marR="0" lvl="0" indent="0" algn="l" defTabSz="94346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11/9/2022 5:39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11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Teams apps can run in 3 application scopes.</a:t>
            </a:r>
          </a:p>
          <a:p>
            <a:endParaRPr lang="en-US" sz="900" b="1" dirty="0"/>
          </a:p>
          <a:p>
            <a:pPr marL="171450" indent="-171450">
              <a:buFont typeface="Arial" panose="020B0604020202020204" pitchFamily="34" charset="0"/>
              <a:buChar char="•"/>
            </a:pPr>
            <a:r>
              <a:rPr lang="en-US" sz="900" b="1" dirty="0"/>
              <a:t>Teams channels are part of Teams, which have a specific membership. Your app is interacting with the members of the Team.</a:t>
            </a:r>
          </a:p>
          <a:p>
            <a:pPr marL="171450" indent="-171450">
              <a:buFont typeface="Arial" panose="020B0604020202020204" pitchFamily="34" charset="0"/>
              <a:buChar char="•"/>
            </a:pPr>
            <a:r>
              <a:rPr lang="en-US" sz="900" b="1" dirty="0"/>
              <a:t>Group conversations – which include meetings – have an ad-hoc membership but still your app is interacting with multiple users.</a:t>
            </a:r>
          </a:p>
          <a:p>
            <a:pPr marL="171450" indent="-171450">
              <a:buFont typeface="Arial" panose="020B0604020202020204" pitchFamily="34" charset="0"/>
              <a:buChar char="•"/>
            </a:pPr>
            <a:r>
              <a:rPr lang="en-US" sz="900" b="1" dirty="0"/>
              <a:t>Personal scope apps are selected in the left navigation of Teams. This is where your app can work 1:1 with users; this is a good place to provide per-user summaries or other information that will be different for each user/</a:t>
            </a:r>
          </a:p>
        </p:txBody>
      </p:sp>
      <p:sp>
        <p:nvSpPr>
          <p:cNvPr id="4" name="Header Placeholder 3"/>
          <p:cNvSpPr>
            <a:spLocks noGrp="1"/>
          </p:cNvSpPr>
          <p:nvPr>
            <p:ph type="hdr" sz="quarter" idx="10"/>
          </p:nvPr>
        </p:nvSpPr>
        <p:spPr/>
        <p:txBody>
          <a:bodyPr/>
          <a:lstStyle/>
          <a:p>
            <a:pPr marL="0" marR="0" lvl="0" indent="0" algn="l" defTabSz="94346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11/9/2022 5:39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346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346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196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Northwind Orders personal tab; notice how it shows the user his or her own orders.</a:t>
            </a:r>
          </a:p>
          <a:p>
            <a:r>
              <a:rPr lang="en-US" dirty="0"/>
              <a:t>This is a typical use of a personal tab – to show users their own personal information.</a:t>
            </a:r>
          </a:p>
        </p:txBody>
      </p:sp>
      <p:sp>
        <p:nvSpPr>
          <p:cNvPr id="4" name="Slide Number Placeholder 3"/>
          <p:cNvSpPr>
            <a:spLocks noGrp="1"/>
          </p:cNvSpPr>
          <p:nvPr>
            <p:ph type="sldNum" sz="quarter" idx="5"/>
          </p:nvPr>
        </p:nvSpPr>
        <p:spPr/>
        <p:txBody>
          <a:bodyPr/>
          <a:lstStyle/>
          <a:p>
            <a:fld id="{9C696D04-00DA-4B1E-9542-7B4EB47A416E}" type="slidenum">
              <a:rPr lang="en-AU" smtClean="0"/>
              <a:t>7</a:t>
            </a:fld>
            <a:endParaRPr lang="en-AU"/>
          </a:p>
        </p:txBody>
      </p:sp>
    </p:spTree>
    <p:extLst>
      <p:ext uri="{BB962C8B-B14F-4D97-AF65-F5344CB8AC3E}">
        <p14:creationId xmlns:p14="http://schemas.microsoft.com/office/powerpoint/2010/main" val="200348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solution to B-02 and how the pop-up login works. Contrast with the SSO solution found in the other labs.</a:t>
            </a:r>
          </a:p>
          <a:p>
            <a:r>
              <a:rPr lang="en-US" dirty="0"/>
              <a:t>Azure AD SSO is a feature that users </a:t>
            </a:r>
            <a:r>
              <a:rPr lang="en-US" i="1" dirty="0"/>
              <a:t>don’t see</a:t>
            </a:r>
            <a:r>
              <a:rPr lang="en-US" i="0" dirty="0"/>
              <a:t> – they just use the app without having to log in again</a:t>
            </a:r>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8</a:t>
            </a:fld>
            <a:endParaRPr lang="en-AU"/>
          </a:p>
        </p:txBody>
      </p:sp>
    </p:spTree>
    <p:extLst>
      <p:ext uri="{BB962C8B-B14F-4D97-AF65-F5344CB8AC3E}">
        <p14:creationId xmlns:p14="http://schemas.microsoft.com/office/powerpoint/2010/main" val="1344843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Browse to the Teams UI Kit http://aka.ms/teams-ui-kit and drill into the Figma files and look around.</a:t>
            </a:r>
          </a:p>
          <a:p>
            <a:endParaRPr lang="en-US" b="1" dirty="0"/>
          </a:p>
          <a:p>
            <a:r>
              <a:rPr lang="en-US" dirty="0"/>
              <a:t>Microsoft has published Teams UI guidelines in Figma, along with a collection of React components.</a:t>
            </a:r>
          </a:p>
          <a:p>
            <a:r>
              <a:rPr lang="en-US" dirty="0"/>
              <a:t>There is also a community project called </a:t>
            </a:r>
            <a:r>
              <a:rPr lang="en-US" dirty="0" err="1"/>
              <a:t>HtwoO</a:t>
            </a:r>
            <a:r>
              <a:rPr lang="en-US" dirty="0"/>
              <a:t> that provides CSS styles and web controls - https://aka.ms/htwoo</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9</a:t>
            </a:fld>
            <a:endParaRPr lang="en-AU"/>
          </a:p>
        </p:txBody>
      </p:sp>
    </p:spTree>
    <p:extLst>
      <p:ext uri="{BB962C8B-B14F-4D97-AF65-F5344CB8AC3E}">
        <p14:creationId xmlns:p14="http://schemas.microsoft.com/office/powerpoint/2010/main" val="36011347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1075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2694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863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51084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68963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689822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3391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761466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94924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46619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4611159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81493348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2777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556167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44898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377578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890879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802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239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09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51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055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895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197730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364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2576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3040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3170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0600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47201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1133666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7212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659089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948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87423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6686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902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44593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6845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388768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11841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64355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401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689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2319618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3320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75783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689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293268527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51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748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23457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6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rgbClr val="000000"/>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022" y="1283611"/>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6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6775" y="710694"/>
            <a:ext cx="2003509" cy="285417"/>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chemeClr val="bg2"/>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spTree>
    <p:extLst>
      <p:ext uri="{BB962C8B-B14F-4D97-AF65-F5344CB8AC3E}">
        <p14:creationId xmlns:p14="http://schemas.microsoft.com/office/powerpoint/2010/main" val="248780305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Tree>
    <p:extLst>
      <p:ext uri="{BB962C8B-B14F-4D97-AF65-F5344CB8AC3E}">
        <p14:creationId xmlns:p14="http://schemas.microsoft.com/office/powerpoint/2010/main" val="5629926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32215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1695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2096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9827993" y="1"/>
            <a:ext cx="8460008" cy="727763"/>
          </a:xfrm>
        </p:spPr>
        <p:txBody>
          <a:bodyPr/>
          <a:lstStyle/>
          <a:p>
            <a:endParaRPr lang="en-US"/>
          </a:p>
        </p:txBody>
      </p:sp>
    </p:spTree>
    <p:extLst>
      <p:ext uri="{BB962C8B-B14F-4D97-AF65-F5344CB8AC3E}">
        <p14:creationId xmlns:p14="http://schemas.microsoft.com/office/powerpoint/2010/main" val="318945147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0" y="472868"/>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0" y="1613327"/>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1"/>
            <a:ext cx="8460008" cy="727763"/>
          </a:xfrm>
        </p:spPr>
        <p:txBody>
          <a:bodyPr/>
          <a:lstStyle/>
          <a:p>
            <a:endParaRPr lang="en-US"/>
          </a:p>
        </p:txBody>
      </p:sp>
    </p:spTree>
    <p:extLst>
      <p:ext uri="{BB962C8B-B14F-4D97-AF65-F5344CB8AC3E}">
        <p14:creationId xmlns:p14="http://schemas.microsoft.com/office/powerpoint/2010/main" val="409265284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683992" y="454190"/>
            <a:ext cx="16955875" cy="760763"/>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1" y="3480731"/>
            <a:ext cx="8134027"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9505838" y="3480731"/>
            <a:ext cx="81340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683991" y="2425964"/>
            <a:ext cx="8134027" cy="727763"/>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9505838" y="2425964"/>
            <a:ext cx="8134029" cy="727763"/>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57328896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2474856"/>
            <a:ext cx="16240696" cy="5337286"/>
          </a:xfrm>
          <a:prstGeom prst="rect">
            <a:avLst/>
          </a:prstGeom>
          <a:noFill/>
        </p:spPr>
        <p:txBody>
          <a:bodyPr vert="horz" wrap="square" lIns="0" tIns="0" rIns="0" bIns="0" rtlCol="0" anchor="t" anchorCtr="0">
            <a:noAutofit/>
          </a:bodyPr>
          <a:lstStyle>
            <a:lvl1pPr>
              <a:defRPr lang="en-US" sz="7058" spc="-74" baseline="0" dirty="0">
                <a:solidFill>
                  <a:srgbClr val="444CB6"/>
                </a:solidFill>
              </a:defRPr>
            </a:lvl1pPr>
          </a:lstStyle>
          <a:p>
            <a:pPr marL="0" lvl="0">
              <a:lnSpc>
                <a:spcPts val="8235"/>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71071" y="8192968"/>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5138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3411102"/>
            <a:ext cx="16240696" cy="5337286"/>
          </a:xfrm>
          <a:prstGeom prst="rect">
            <a:avLst/>
          </a:prstGeom>
          <a:noFill/>
        </p:spPr>
        <p:txBody>
          <a:bodyPr vert="horz" wrap="square" lIns="0" tIns="0" rIns="0" bIns="0" rtlCol="0" anchor="t" anchorCtr="0">
            <a:noAutofit/>
          </a:bodyPr>
          <a:lstStyle>
            <a:lvl1pPr>
              <a:defRPr lang="en-US" sz="7058" spc="-74" baseline="0" dirty="0">
                <a:solidFill>
                  <a:schemeClr val="bg1"/>
                </a:solidFill>
              </a:defRPr>
            </a:lvl1pPr>
          </a:lstStyle>
          <a:p>
            <a:pPr marL="0" lvl="0">
              <a:lnSpc>
                <a:spcPts val="8235"/>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852072" y="2324732"/>
            <a:ext cx="2155727" cy="1086267"/>
          </a:xfrm>
          <a:prstGeom prst="rect">
            <a:avLst/>
          </a:prstGeom>
          <a:noFill/>
        </p:spPr>
        <p:txBody>
          <a:bodyPr wrap="none" lIns="268927" tIns="215142" rIns="268927" bIns="215142" rtlCol="0">
            <a:spAutoFit/>
          </a:bodyPr>
          <a:lstStyle/>
          <a:p>
            <a:pPr>
              <a:lnSpc>
                <a:spcPct val="90000"/>
              </a:lnSpc>
              <a:spcAft>
                <a:spcPts val="882"/>
              </a:spcAft>
            </a:pPr>
            <a:r>
              <a:rPr lang="en-US" sz="4706" b="0">
                <a:solidFill>
                  <a:schemeClr val="accent5"/>
                </a:solidFill>
              </a:rPr>
              <a:t>Demo</a:t>
            </a:r>
          </a:p>
        </p:txBody>
      </p:sp>
    </p:spTree>
    <p:extLst>
      <p:ext uri="{BB962C8B-B14F-4D97-AF65-F5344CB8AC3E}">
        <p14:creationId xmlns:p14="http://schemas.microsoft.com/office/powerpoint/2010/main" val="24755932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314" t="12650" b="9634"/>
          <a:stretch/>
        </p:blipFill>
        <p:spPr>
          <a:xfrm>
            <a:off x="9143999" y="1849138"/>
            <a:ext cx="9144001" cy="7507220"/>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9538217" y="2279532"/>
            <a:ext cx="8749783" cy="6515062"/>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681254" y="2012572"/>
            <a:ext cx="80685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print">
            <a:duotone>
              <a:schemeClr val="accent4">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643020" y="8744637"/>
            <a:ext cx="1015278" cy="1193264"/>
          </a:xfrm>
          <a:prstGeom prst="rect">
            <a:avLst/>
          </a:prstGeom>
          <a:noFill/>
          <a:ln>
            <a:noFill/>
          </a:ln>
        </p:spPr>
      </p:pic>
    </p:spTree>
    <p:extLst>
      <p:ext uri="{BB962C8B-B14F-4D97-AF65-F5344CB8AC3E}">
        <p14:creationId xmlns:p14="http://schemas.microsoft.com/office/powerpoint/2010/main" val="375712350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373" y="730421"/>
            <a:ext cx="16304895" cy="9556579"/>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3454971" y="2409484"/>
            <a:ext cx="11485443"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55244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683992" y="2767914"/>
            <a:ext cx="11181966" cy="2210095"/>
          </a:xfrm>
          <a:prstGeom prst="rect">
            <a:avLst/>
          </a:prstGeom>
          <a:noFill/>
        </p:spPr>
        <p:txBody>
          <a:bodyPr lIns="0" tIns="0" rIns="0" bIns="0" anchor="t" anchorCtr="0"/>
          <a:lstStyle>
            <a:lvl1pPr>
              <a:lnSpc>
                <a:spcPct val="100000"/>
              </a:lnSpc>
              <a:spcAft>
                <a:spcPts val="1912"/>
              </a:spcAft>
              <a:defRPr sz="3823" spc="-74"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255" y="658966"/>
            <a:ext cx="2003509" cy="285417"/>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681255" y="9676796"/>
            <a:ext cx="6723186" cy="15837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553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39637" y="660742"/>
            <a:ext cx="17004058" cy="113703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034866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4578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Green">
    <p:bg>
      <p:bgPr>
        <a:solidFill>
          <a:srgbClr val="76C1B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0710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040430"/>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80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7" y="2166939"/>
            <a:ext cx="16525875" cy="20404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037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0386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6174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44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2301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539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957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0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0613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79370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247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2129662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35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79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376274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155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2996447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58510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78018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47580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70357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421668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956811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2267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2355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64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28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6047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727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176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25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9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059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863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05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2492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360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23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030026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6164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105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799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10556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02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18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156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226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3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6642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30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425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9130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44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6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304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352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15919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371972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478925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4163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46426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26820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65698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43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572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464112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85526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9194513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737921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245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537768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51367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24377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1049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47694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882004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88488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93677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07606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135666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993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22525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7034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31620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8686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655465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598001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86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67378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65133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20313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4.xml"/><Relationship Id="rId117" Type="http://schemas.openxmlformats.org/officeDocument/2006/relationships/slideLayout" Target="../slideLayouts/slideLayout145.xml"/><Relationship Id="rId21" Type="http://schemas.openxmlformats.org/officeDocument/2006/relationships/slideLayout" Target="../slideLayouts/slideLayout49.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63" Type="http://schemas.openxmlformats.org/officeDocument/2006/relationships/slideLayout" Target="../slideLayouts/slideLayout91.xml"/><Relationship Id="rId68" Type="http://schemas.openxmlformats.org/officeDocument/2006/relationships/slideLayout" Target="../slideLayouts/slideLayout96.xml"/><Relationship Id="rId84" Type="http://schemas.openxmlformats.org/officeDocument/2006/relationships/slideLayout" Target="../slideLayouts/slideLayout112.xml"/><Relationship Id="rId89" Type="http://schemas.openxmlformats.org/officeDocument/2006/relationships/slideLayout" Target="../slideLayouts/slideLayout117.xml"/><Relationship Id="rId112" Type="http://schemas.openxmlformats.org/officeDocument/2006/relationships/slideLayout" Target="../slideLayouts/slideLayout140.xml"/><Relationship Id="rId16" Type="http://schemas.openxmlformats.org/officeDocument/2006/relationships/slideLayout" Target="../slideLayouts/slideLayout44.xml"/><Relationship Id="rId107" Type="http://schemas.openxmlformats.org/officeDocument/2006/relationships/slideLayout" Target="../slideLayouts/slideLayout135.xml"/><Relationship Id="rId11" Type="http://schemas.openxmlformats.org/officeDocument/2006/relationships/slideLayout" Target="../slideLayouts/slideLayout39.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3" Type="http://schemas.openxmlformats.org/officeDocument/2006/relationships/slideLayout" Target="../slideLayouts/slideLayout81.xml"/><Relationship Id="rId58" Type="http://schemas.openxmlformats.org/officeDocument/2006/relationships/slideLayout" Target="../slideLayouts/slideLayout86.xml"/><Relationship Id="rId74" Type="http://schemas.openxmlformats.org/officeDocument/2006/relationships/slideLayout" Target="../slideLayouts/slideLayout102.xml"/><Relationship Id="rId79" Type="http://schemas.openxmlformats.org/officeDocument/2006/relationships/slideLayout" Target="../slideLayouts/slideLayout107.xml"/><Relationship Id="rId102" Type="http://schemas.openxmlformats.org/officeDocument/2006/relationships/slideLayout" Target="../slideLayouts/slideLayout130.xml"/><Relationship Id="rId5" Type="http://schemas.openxmlformats.org/officeDocument/2006/relationships/slideLayout" Target="../slideLayouts/slideLayout33.xml"/><Relationship Id="rId90" Type="http://schemas.openxmlformats.org/officeDocument/2006/relationships/slideLayout" Target="../slideLayouts/slideLayout118.xml"/><Relationship Id="rId95" Type="http://schemas.openxmlformats.org/officeDocument/2006/relationships/slideLayout" Target="../slideLayouts/slideLayout123.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64" Type="http://schemas.openxmlformats.org/officeDocument/2006/relationships/slideLayout" Target="../slideLayouts/slideLayout92.xml"/><Relationship Id="rId69" Type="http://schemas.openxmlformats.org/officeDocument/2006/relationships/slideLayout" Target="../slideLayouts/slideLayout97.xml"/><Relationship Id="rId113" Type="http://schemas.openxmlformats.org/officeDocument/2006/relationships/slideLayout" Target="../slideLayouts/slideLayout141.xml"/><Relationship Id="rId118" Type="http://schemas.openxmlformats.org/officeDocument/2006/relationships/slideLayout" Target="../slideLayouts/slideLayout146.xml"/><Relationship Id="rId80" Type="http://schemas.openxmlformats.org/officeDocument/2006/relationships/slideLayout" Target="../slideLayouts/slideLayout108.xml"/><Relationship Id="rId85" Type="http://schemas.openxmlformats.org/officeDocument/2006/relationships/slideLayout" Target="../slideLayouts/slideLayout113.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59" Type="http://schemas.openxmlformats.org/officeDocument/2006/relationships/slideLayout" Target="../slideLayouts/slideLayout87.xml"/><Relationship Id="rId103" Type="http://schemas.openxmlformats.org/officeDocument/2006/relationships/slideLayout" Target="../slideLayouts/slideLayout131.xml"/><Relationship Id="rId108" Type="http://schemas.openxmlformats.org/officeDocument/2006/relationships/slideLayout" Target="../slideLayouts/slideLayout136.xml"/><Relationship Id="rId54" Type="http://schemas.openxmlformats.org/officeDocument/2006/relationships/slideLayout" Target="../slideLayouts/slideLayout82.xml"/><Relationship Id="rId70" Type="http://schemas.openxmlformats.org/officeDocument/2006/relationships/slideLayout" Target="../slideLayouts/slideLayout98.xml"/><Relationship Id="rId75" Type="http://schemas.openxmlformats.org/officeDocument/2006/relationships/slideLayout" Target="../slideLayouts/slideLayout103.xml"/><Relationship Id="rId91" Type="http://schemas.openxmlformats.org/officeDocument/2006/relationships/slideLayout" Target="../slideLayouts/slideLayout119.xml"/><Relationship Id="rId96" Type="http://schemas.openxmlformats.org/officeDocument/2006/relationships/slideLayout" Target="../slideLayouts/slideLayout12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49" Type="http://schemas.openxmlformats.org/officeDocument/2006/relationships/slideLayout" Target="../slideLayouts/slideLayout77.xml"/><Relationship Id="rId114" Type="http://schemas.openxmlformats.org/officeDocument/2006/relationships/slideLayout" Target="../slideLayouts/slideLayout142.xml"/><Relationship Id="rId119" Type="http://schemas.openxmlformats.org/officeDocument/2006/relationships/theme" Target="../theme/theme2.xml"/><Relationship Id="rId10" Type="http://schemas.openxmlformats.org/officeDocument/2006/relationships/slideLayout" Target="../slideLayouts/slideLayout38.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 Id="rId60" Type="http://schemas.openxmlformats.org/officeDocument/2006/relationships/slideLayout" Target="../slideLayouts/slideLayout88.xml"/><Relationship Id="rId65" Type="http://schemas.openxmlformats.org/officeDocument/2006/relationships/slideLayout" Target="../slideLayouts/slideLayout93.xml"/><Relationship Id="rId73" Type="http://schemas.openxmlformats.org/officeDocument/2006/relationships/slideLayout" Target="../slideLayouts/slideLayout101.xml"/><Relationship Id="rId78" Type="http://schemas.openxmlformats.org/officeDocument/2006/relationships/slideLayout" Target="../slideLayouts/slideLayout106.xml"/><Relationship Id="rId81" Type="http://schemas.openxmlformats.org/officeDocument/2006/relationships/slideLayout" Target="../slideLayouts/slideLayout109.xml"/><Relationship Id="rId86" Type="http://schemas.openxmlformats.org/officeDocument/2006/relationships/slideLayout" Target="../slideLayouts/slideLayout114.xml"/><Relationship Id="rId94" Type="http://schemas.openxmlformats.org/officeDocument/2006/relationships/slideLayout" Target="../slideLayouts/slideLayout122.xml"/><Relationship Id="rId99" Type="http://schemas.openxmlformats.org/officeDocument/2006/relationships/slideLayout" Target="../slideLayouts/slideLayout127.xml"/><Relationship Id="rId101" Type="http://schemas.openxmlformats.org/officeDocument/2006/relationships/slideLayout" Target="../slideLayouts/slideLayout12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9" Type="http://schemas.openxmlformats.org/officeDocument/2006/relationships/slideLayout" Target="../slideLayouts/slideLayout67.xml"/><Relationship Id="rId109" Type="http://schemas.openxmlformats.org/officeDocument/2006/relationships/slideLayout" Target="../slideLayouts/slideLayout137.xml"/><Relationship Id="rId34" Type="http://schemas.openxmlformats.org/officeDocument/2006/relationships/slideLayout" Target="../slideLayouts/slideLayout62.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76" Type="http://schemas.openxmlformats.org/officeDocument/2006/relationships/slideLayout" Target="../slideLayouts/slideLayout104.xml"/><Relationship Id="rId97" Type="http://schemas.openxmlformats.org/officeDocument/2006/relationships/slideLayout" Target="../slideLayouts/slideLayout125.xml"/><Relationship Id="rId104" Type="http://schemas.openxmlformats.org/officeDocument/2006/relationships/slideLayout" Target="../slideLayouts/slideLayout132.xml"/><Relationship Id="rId120" Type="http://schemas.openxmlformats.org/officeDocument/2006/relationships/image" Target="../media/image5.emf"/><Relationship Id="rId7" Type="http://schemas.openxmlformats.org/officeDocument/2006/relationships/slideLayout" Target="../slideLayouts/slideLayout35.xml"/><Relationship Id="rId71" Type="http://schemas.openxmlformats.org/officeDocument/2006/relationships/slideLayout" Target="../slideLayouts/slideLayout99.xml"/><Relationship Id="rId92" Type="http://schemas.openxmlformats.org/officeDocument/2006/relationships/slideLayout" Target="../slideLayouts/slideLayout120.xml"/><Relationship Id="rId2" Type="http://schemas.openxmlformats.org/officeDocument/2006/relationships/slideLayout" Target="../slideLayouts/slideLayout30.xml"/><Relationship Id="rId29" Type="http://schemas.openxmlformats.org/officeDocument/2006/relationships/slideLayout" Target="../slideLayouts/slideLayout57.xml"/><Relationship Id="rId24" Type="http://schemas.openxmlformats.org/officeDocument/2006/relationships/slideLayout" Target="../slideLayouts/slideLayout52.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66" Type="http://schemas.openxmlformats.org/officeDocument/2006/relationships/slideLayout" Target="../slideLayouts/slideLayout94.xml"/><Relationship Id="rId87" Type="http://schemas.openxmlformats.org/officeDocument/2006/relationships/slideLayout" Target="../slideLayouts/slideLayout115.xml"/><Relationship Id="rId110" Type="http://schemas.openxmlformats.org/officeDocument/2006/relationships/slideLayout" Target="../slideLayouts/slideLayout138.xml"/><Relationship Id="rId115" Type="http://schemas.openxmlformats.org/officeDocument/2006/relationships/slideLayout" Target="../slideLayouts/slideLayout143.xml"/><Relationship Id="rId61" Type="http://schemas.openxmlformats.org/officeDocument/2006/relationships/slideLayout" Target="../slideLayouts/slideLayout89.xml"/><Relationship Id="rId82" Type="http://schemas.openxmlformats.org/officeDocument/2006/relationships/slideLayout" Target="../slideLayouts/slideLayout110.xml"/><Relationship Id="rId19" Type="http://schemas.openxmlformats.org/officeDocument/2006/relationships/slideLayout" Target="../slideLayouts/slideLayout47.xml"/><Relationship Id="rId14" Type="http://schemas.openxmlformats.org/officeDocument/2006/relationships/slideLayout" Target="../slideLayouts/slideLayout42.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56" Type="http://schemas.openxmlformats.org/officeDocument/2006/relationships/slideLayout" Target="../slideLayouts/slideLayout84.xml"/><Relationship Id="rId77" Type="http://schemas.openxmlformats.org/officeDocument/2006/relationships/slideLayout" Target="../slideLayouts/slideLayout105.xml"/><Relationship Id="rId100" Type="http://schemas.openxmlformats.org/officeDocument/2006/relationships/slideLayout" Target="../slideLayouts/slideLayout128.xml"/><Relationship Id="rId105" Type="http://schemas.openxmlformats.org/officeDocument/2006/relationships/slideLayout" Target="../slideLayouts/slideLayout133.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72" Type="http://schemas.openxmlformats.org/officeDocument/2006/relationships/slideLayout" Target="../slideLayouts/slideLayout100.xml"/><Relationship Id="rId93" Type="http://schemas.openxmlformats.org/officeDocument/2006/relationships/slideLayout" Target="../slideLayouts/slideLayout121.xml"/><Relationship Id="rId98" Type="http://schemas.openxmlformats.org/officeDocument/2006/relationships/slideLayout" Target="../slideLayouts/slideLayout126.xml"/><Relationship Id="rId3" Type="http://schemas.openxmlformats.org/officeDocument/2006/relationships/slideLayout" Target="../slideLayouts/slideLayout31.xml"/><Relationship Id="rId25" Type="http://schemas.openxmlformats.org/officeDocument/2006/relationships/slideLayout" Target="../slideLayouts/slideLayout53.xml"/><Relationship Id="rId46" Type="http://schemas.openxmlformats.org/officeDocument/2006/relationships/slideLayout" Target="../slideLayouts/slideLayout74.xml"/><Relationship Id="rId67" Type="http://schemas.openxmlformats.org/officeDocument/2006/relationships/slideLayout" Target="../slideLayouts/slideLayout95.xml"/><Relationship Id="rId116" Type="http://schemas.openxmlformats.org/officeDocument/2006/relationships/slideLayout" Target="../slideLayouts/slideLayout144.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62" Type="http://schemas.openxmlformats.org/officeDocument/2006/relationships/slideLayout" Target="../slideLayouts/slideLayout90.xml"/><Relationship Id="rId83" Type="http://schemas.openxmlformats.org/officeDocument/2006/relationships/slideLayout" Target="../slideLayouts/slideLayout111.xml"/><Relationship Id="rId88" Type="http://schemas.openxmlformats.org/officeDocument/2006/relationships/slideLayout" Target="../slideLayouts/slideLayout116.xml"/><Relationship Id="rId111" Type="http://schemas.openxmlformats.org/officeDocument/2006/relationships/slideLayout" Target="../slideLayouts/slideLayout139.xml"/><Relationship Id="rId15" Type="http://schemas.openxmlformats.org/officeDocument/2006/relationships/slideLayout" Target="../slideLayouts/slideLayout43.xml"/><Relationship Id="rId36" Type="http://schemas.openxmlformats.org/officeDocument/2006/relationships/slideLayout" Target="../slideLayouts/slideLayout64.xml"/><Relationship Id="rId57" Type="http://schemas.openxmlformats.org/officeDocument/2006/relationships/slideLayout" Target="../slideLayouts/slideLayout85.xml"/><Relationship Id="rId106" Type="http://schemas.openxmlformats.org/officeDocument/2006/relationships/slideLayout" Target="../slideLayouts/slideLayout1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3.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image" Target="../media/image24.pn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927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833" r:id="rId28"/>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42439248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992" y="834572"/>
            <a:ext cx="16955875" cy="122072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683992" y="2726339"/>
            <a:ext cx="16847651" cy="3032780"/>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14148415" y="4263088"/>
            <a:ext cx="10264907" cy="1747165"/>
          </a:xfrm>
          <a:prstGeom prst="rect">
            <a:avLst/>
          </a:prstGeom>
        </p:spPr>
      </p:pic>
    </p:spTree>
    <p:extLst>
      <p:ext uri="{BB962C8B-B14F-4D97-AF65-F5344CB8AC3E}">
        <p14:creationId xmlns:p14="http://schemas.microsoft.com/office/powerpoint/2010/main" val="116313810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9" r:id="rId14"/>
    <p:sldLayoutId id="2147483830" r:id="rId15"/>
    <p:sldLayoutId id="2147483831" r:id="rId16"/>
    <p:sldLayoutId id="2147483832" r:id="rId17"/>
  </p:sldLayoutIdLst>
  <p:transition>
    <p:fade/>
  </p:transition>
  <p:hf hdr="0" dt="0"/>
  <p:txStyles>
    <p:titleStyle>
      <a:lvl1pPr algn="l" defTabSz="1371597" rtl="0" eaLnBrk="1" latinLnBrk="0" hangingPunct="1">
        <a:lnSpc>
          <a:spcPct val="90000"/>
        </a:lnSpc>
        <a:spcBef>
          <a:spcPct val="0"/>
        </a:spcBef>
        <a:buNone/>
        <a:defRPr lang="en-US" sz="4117"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3529" kern="1200" spc="-74" baseline="0">
          <a:solidFill>
            <a:srgbClr val="000000"/>
          </a:solidFill>
          <a:latin typeface="+mj-lt"/>
          <a:ea typeface="+mn-ea"/>
          <a:cs typeface="+mn-cs"/>
        </a:defRPr>
      </a:lvl1pPr>
      <a:lvl2pPr marL="0" marR="0" indent="0" algn="l" defTabSz="1371597" rtl="0" eaLnBrk="1" fontAlgn="auto" latinLnBrk="0" hangingPunct="1">
        <a:lnSpc>
          <a:spcPct val="100000"/>
        </a:lnSpc>
        <a:spcBef>
          <a:spcPts val="0"/>
        </a:spcBef>
        <a:spcAft>
          <a:spcPts val="0"/>
        </a:spcAft>
        <a:buClrTx/>
        <a:buSzPct val="90000"/>
        <a:buFontTx/>
        <a:buNone/>
        <a:tabLst/>
        <a:defRPr sz="2941" kern="1200" spc="0" baseline="0">
          <a:solidFill>
            <a:srgbClr val="000000"/>
          </a:solidFill>
          <a:latin typeface="+mn-lt"/>
          <a:ea typeface="+mn-ea"/>
          <a:cs typeface="+mn-cs"/>
        </a:defRPr>
      </a:lvl2pPr>
      <a:lvl3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chemeClr val="tx2"/>
          </a:solidFill>
          <a:latin typeface="+mj-lt"/>
          <a:ea typeface="+mn-ea"/>
          <a:cs typeface="+mn-cs"/>
        </a:defRPr>
      </a:lvl3pPr>
      <a:lvl4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rgbClr val="000000"/>
          </a:solidFill>
          <a:latin typeface="+mn-lt"/>
          <a:ea typeface="+mn-ea"/>
          <a:cs typeface="+mn-cs"/>
        </a:defRPr>
      </a:lvl4pPr>
      <a:lvl5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1471" b="1" kern="1200" spc="0" baseline="0">
          <a:solidFill>
            <a:srgbClr val="000000"/>
          </a:solidFill>
          <a:latin typeface="+mn-lt"/>
          <a:ea typeface="+mn-ea"/>
          <a:cs typeface="+mn-cs"/>
        </a:defRPr>
      </a:lvl5pPr>
      <a:lvl6pPr marL="3428991" indent="0" algn="l" defTabSz="1371597" rtl="0" eaLnBrk="1" latinLnBrk="0" hangingPunct="1">
        <a:spcBef>
          <a:spcPct val="20000"/>
        </a:spcBef>
        <a:buFont typeface="Arial" pitchFamily="34" charset="0"/>
        <a:buNone/>
        <a:defRPr sz="2941" kern="1200">
          <a:solidFill>
            <a:schemeClr val="tx1"/>
          </a:solidFill>
          <a:latin typeface="+mn-lt"/>
          <a:ea typeface="+mn-ea"/>
          <a:cs typeface="+mn-cs"/>
        </a:defRPr>
      </a:lvl6pPr>
      <a:lvl7pPr marL="0" indent="0" algn="l" defTabSz="1371597" rtl="0" eaLnBrk="1" latinLnBrk="0" hangingPunct="1">
        <a:lnSpc>
          <a:spcPct val="100000"/>
        </a:lnSpc>
        <a:spcBef>
          <a:spcPts val="0"/>
        </a:spcBef>
        <a:spcAft>
          <a:spcPts val="0"/>
        </a:spcAft>
        <a:buFont typeface="Arial" pitchFamily="34" charset="0"/>
        <a:buNone/>
        <a:defRPr sz="1471" kern="1200">
          <a:solidFill>
            <a:srgbClr val="000000"/>
          </a:solidFill>
          <a:latin typeface="+mn-lt"/>
          <a:ea typeface="+mn-ea"/>
          <a:cs typeface="+mn-cs"/>
        </a:defRPr>
      </a:lvl7pPr>
      <a:lvl8pPr marL="51434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7" rtl="0" eaLnBrk="1" latinLnBrk="0" hangingPunct="1">
        <a:defRPr sz="2647" kern="1200">
          <a:solidFill>
            <a:schemeClr val="tx1"/>
          </a:solidFill>
          <a:latin typeface="+mn-lt"/>
          <a:ea typeface="+mn-ea"/>
          <a:cs typeface="+mn-cs"/>
        </a:defRPr>
      </a:lvl1pPr>
      <a:lvl2pPr marL="685799" algn="l" defTabSz="1371597" rtl="0" eaLnBrk="1" latinLnBrk="0" hangingPunct="1">
        <a:defRPr sz="2647" kern="1200">
          <a:solidFill>
            <a:schemeClr val="tx1"/>
          </a:solidFill>
          <a:latin typeface="+mn-lt"/>
          <a:ea typeface="+mn-ea"/>
          <a:cs typeface="+mn-cs"/>
        </a:defRPr>
      </a:lvl2pPr>
      <a:lvl3pPr marL="1371597" algn="l" defTabSz="1371597" rtl="0" eaLnBrk="1" latinLnBrk="0" hangingPunct="1">
        <a:defRPr sz="2647" kern="1200">
          <a:solidFill>
            <a:schemeClr val="tx1"/>
          </a:solidFill>
          <a:latin typeface="+mn-lt"/>
          <a:ea typeface="+mn-ea"/>
          <a:cs typeface="+mn-cs"/>
        </a:defRPr>
      </a:lvl3pPr>
      <a:lvl4pPr marL="2057396" algn="l" defTabSz="1371597" rtl="0" eaLnBrk="1" latinLnBrk="0" hangingPunct="1">
        <a:defRPr sz="2647" kern="1200">
          <a:solidFill>
            <a:schemeClr val="tx1"/>
          </a:solidFill>
          <a:latin typeface="+mn-lt"/>
          <a:ea typeface="+mn-ea"/>
          <a:cs typeface="+mn-cs"/>
        </a:defRPr>
      </a:lvl4pPr>
      <a:lvl5pPr marL="2743194" algn="l" defTabSz="1371597" rtl="0" eaLnBrk="1" latinLnBrk="0" hangingPunct="1">
        <a:defRPr sz="2647" kern="1200">
          <a:solidFill>
            <a:schemeClr val="tx1"/>
          </a:solidFill>
          <a:latin typeface="+mn-lt"/>
          <a:ea typeface="+mn-ea"/>
          <a:cs typeface="+mn-cs"/>
        </a:defRPr>
      </a:lvl5pPr>
      <a:lvl6pPr marL="3428994" algn="l" defTabSz="1371597" rtl="0" eaLnBrk="1" latinLnBrk="0" hangingPunct="1">
        <a:defRPr sz="2647" kern="1200">
          <a:solidFill>
            <a:schemeClr val="tx1"/>
          </a:solidFill>
          <a:latin typeface="+mn-lt"/>
          <a:ea typeface="+mn-ea"/>
          <a:cs typeface="+mn-cs"/>
        </a:defRPr>
      </a:lvl6pPr>
      <a:lvl7pPr marL="4114791" algn="l" defTabSz="1371597" rtl="0" eaLnBrk="1" latinLnBrk="0" hangingPunct="1">
        <a:defRPr sz="2647" kern="1200">
          <a:solidFill>
            <a:schemeClr val="tx1"/>
          </a:solidFill>
          <a:latin typeface="+mn-lt"/>
          <a:ea typeface="+mn-ea"/>
          <a:cs typeface="+mn-cs"/>
        </a:defRPr>
      </a:lvl7pPr>
      <a:lvl8pPr marL="4800590" algn="l" defTabSz="1371597" rtl="0" eaLnBrk="1" latinLnBrk="0" hangingPunct="1">
        <a:defRPr sz="2647" kern="1200">
          <a:solidFill>
            <a:schemeClr val="tx1"/>
          </a:solidFill>
          <a:latin typeface="+mn-lt"/>
          <a:ea typeface="+mn-ea"/>
          <a:cs typeface="+mn-cs"/>
        </a:defRPr>
      </a:lvl8pPr>
      <a:lvl9pPr marL="5486390" algn="l" defTabSz="1371597" rtl="0" eaLnBrk="1" latinLnBrk="0" hangingPunct="1">
        <a:defRPr sz="264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78.png"/><Relationship Id="rId7"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0.png"/><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79.png"/><Relationship Id="rId7" Type="http://schemas.openxmlformats.org/officeDocument/2006/relationships/diagramQuickStyle" Target="../diagrams/quickStyle5.xml"/><Relationship Id="rId2" Type="http://schemas.openxmlformats.org/officeDocument/2006/relationships/notesSlide" Target="../notesSlides/notesSlide11.xml"/><Relationship Id="rId1" Type="http://schemas.openxmlformats.org/officeDocument/2006/relationships/slideLayout" Target="../slideLayouts/slideLayout4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30.png"/><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82.png"/><Relationship Id="rId7" Type="http://schemas.openxmlformats.org/officeDocument/2006/relationships/diagramQuickStyle" Target="../diagrams/quickStyle6.xml"/><Relationship Id="rId2" Type="http://schemas.openxmlformats.org/officeDocument/2006/relationships/notesSlide" Target="../notesSlides/notesSlide12.xml"/><Relationship Id="rId1" Type="http://schemas.openxmlformats.org/officeDocument/2006/relationships/slideLayout" Target="../slideLayouts/slideLayout4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0.png"/><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0.pn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86.png"/><Relationship Id="rId4" Type="http://schemas.openxmlformats.org/officeDocument/2006/relationships/diagramData" Target="../diagrams/data7.xml"/><Relationship Id="rId9" Type="http://schemas.openxmlformats.org/officeDocument/2006/relationships/image" Target="../media/image85.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49.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88.svg"/><Relationship Id="rId15" Type="http://schemas.openxmlformats.org/officeDocument/2006/relationships/image" Target="../media/image91.png"/><Relationship Id="rId10" Type="http://schemas.openxmlformats.org/officeDocument/2006/relationships/image" Target="../media/image40.png"/><Relationship Id="rId4" Type="http://schemas.openxmlformats.org/officeDocument/2006/relationships/image" Target="../media/image87.png"/><Relationship Id="rId9" Type="http://schemas.openxmlformats.org/officeDocument/2006/relationships/image" Target="../media/image41.png"/><Relationship Id="rId1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notesSlide" Target="../notesSlides/notesSlide2.xml"/><Relationship Id="rId7" Type="http://schemas.openxmlformats.org/officeDocument/2006/relationships/image" Target="../media/image36.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9.xml"/><Relationship Id="rId16" Type="http://schemas.openxmlformats.org/officeDocument/2006/relationships/image" Target="../media/image43.jpeg"/><Relationship Id="rId1" Type="http://schemas.openxmlformats.org/officeDocument/2006/relationships/tags" Target="../tags/tag1.xml"/><Relationship Id="rId6" Type="http://schemas.openxmlformats.org/officeDocument/2006/relationships/image" Target="../media/image35.png"/><Relationship Id="rId11" Type="http://schemas.openxmlformats.org/officeDocument/2006/relationships/hyperlink" Target="http://pluspng.com/microsoft-exchange-logo-png-1856.html" TargetMode="External"/><Relationship Id="rId5" Type="http://schemas.openxmlformats.org/officeDocument/2006/relationships/image" Target="../media/image34.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hyperlink" Target="https://virtops.com/microsoft-stream-video/" TargetMode="External"/><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notesSlide" Target="../notesSlides/notesSlide3.xml"/><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9.xml"/><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tags" Target="../tags/tag2.xml"/><Relationship Id="rId6" Type="http://schemas.openxmlformats.org/officeDocument/2006/relationships/image" Target="../media/image35.png"/><Relationship Id="rId11" Type="http://schemas.openxmlformats.org/officeDocument/2006/relationships/hyperlink" Target="http://pluspng.com/microsoft-exchange-logo-png-1856.html" TargetMode="External"/><Relationship Id="rId5" Type="http://schemas.openxmlformats.org/officeDocument/2006/relationships/image" Target="../media/image34.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hyperlink" Target="https://virtops.com/microsoft-stream-video/" TargetMode="External"/><Relationship Id="rId14" Type="http://schemas.openxmlformats.org/officeDocument/2006/relationships/image" Target="../media/image41.png"/><Relationship Id="rId22"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notesSlide" Target="../notesSlides/notesSlide4.xml"/><Relationship Id="rId21" Type="http://schemas.openxmlformats.org/officeDocument/2006/relationships/image" Target="../media/image47.png"/><Relationship Id="rId7" Type="http://schemas.openxmlformats.org/officeDocument/2006/relationships/image" Target="../media/image36.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9.xml"/><Relationship Id="rId16" Type="http://schemas.openxmlformats.org/officeDocument/2006/relationships/image" Target="../media/image43.jpeg"/><Relationship Id="rId20" Type="http://schemas.openxmlformats.org/officeDocument/2006/relationships/image" Target="../media/image51.png"/><Relationship Id="rId1" Type="http://schemas.openxmlformats.org/officeDocument/2006/relationships/tags" Target="../tags/tag3.xml"/><Relationship Id="rId6" Type="http://schemas.openxmlformats.org/officeDocument/2006/relationships/image" Target="../media/image35.png"/><Relationship Id="rId11" Type="http://schemas.openxmlformats.org/officeDocument/2006/relationships/hyperlink" Target="http://pluspng.com/microsoft-exchange-logo-png-1856.html" TargetMode="External"/><Relationship Id="rId24" Type="http://schemas.openxmlformats.org/officeDocument/2006/relationships/image" Target="../media/image50.png"/><Relationship Id="rId5" Type="http://schemas.openxmlformats.org/officeDocument/2006/relationships/image" Target="../media/image34.png"/><Relationship Id="rId15" Type="http://schemas.openxmlformats.org/officeDocument/2006/relationships/image" Target="../media/image42.png"/><Relationship Id="rId23"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hyperlink" Target="https://virtops.com/microsoft-stream-video/" TargetMode="External"/><Relationship Id="rId14" Type="http://schemas.openxmlformats.org/officeDocument/2006/relationships/image" Target="../media/image41.png"/><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1.svg"/><Relationship Id="rId4" Type="http://schemas.openxmlformats.org/officeDocument/2006/relationships/image" Target="../media/image54.png"/><Relationship Id="rId9"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3.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0.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0.pn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5.pn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0.pn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p:txBody>
          <a:bodyPr/>
          <a:lstStyle/>
          <a:p>
            <a:r>
              <a:rPr lang="en-US" dirty="0"/>
              <a:t>Envisioning your Teams application</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267DE9-E98F-312E-D3F7-781BADCF4A07}"/>
              </a:ext>
            </a:extLst>
          </p:cNvPr>
          <p:cNvPicPr>
            <a:picLocks noChangeAspect="1"/>
          </p:cNvPicPr>
          <p:nvPr/>
        </p:nvPicPr>
        <p:blipFill>
          <a:blip r:embed="rId3"/>
          <a:stretch>
            <a:fillRect/>
          </a:stretch>
        </p:blipFill>
        <p:spPr>
          <a:xfrm>
            <a:off x="9911801" y="559989"/>
            <a:ext cx="7882424" cy="4433864"/>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Deep Linking</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154436"/>
          </a:xfrm>
          <a:prstGeom prst="rect">
            <a:avLst/>
          </a:prstGeom>
          <a:noFill/>
        </p:spPr>
        <p:txBody>
          <a:bodyPr wrap="square" lIns="0" tIns="0" rIns="0" bIns="0" rtlCol="0">
            <a:spAutoFit/>
          </a:bodyPr>
          <a:lstStyle/>
          <a:p>
            <a:pPr algn="l"/>
            <a:r>
              <a:rPr lang="en-US" sz="2800" i="1" dirty="0"/>
              <a:t>Your app can create links to itself in context within Teams</a:t>
            </a:r>
          </a:p>
          <a:p>
            <a:pPr algn="l"/>
            <a:endParaRPr lang="en-US" sz="2800" i="1" dirty="0"/>
          </a:p>
          <a:p>
            <a:pPr algn="l"/>
            <a:r>
              <a:rPr lang="en-US" sz="2800" i="1" dirty="0"/>
              <a:t>Use these in notifications and messages in and outside of Teams</a:t>
            </a:r>
          </a:p>
        </p:txBody>
      </p:sp>
      <p:graphicFrame>
        <p:nvGraphicFramePr>
          <p:cNvPr id="7" name="Diagram 6">
            <a:extLst>
              <a:ext uri="{FF2B5EF4-FFF2-40B4-BE49-F238E27FC236}">
                <a16:creationId xmlns:a16="http://schemas.microsoft.com/office/drawing/2014/main" id="{8A03511D-5816-543E-B87F-0507867A2B1C}"/>
              </a:ext>
            </a:extLst>
          </p:cNvPr>
          <p:cNvGraphicFramePr/>
          <p:nvPr>
            <p:extLst>
              <p:ext uri="{D42A27DB-BD31-4B8C-83A1-F6EECF244321}">
                <p14:modId xmlns:p14="http://schemas.microsoft.com/office/powerpoint/2010/main" val="3223222534"/>
              </p:ext>
            </p:extLst>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771134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17B1D-C0A9-3CED-5835-2DA8DD0D6ECA}"/>
              </a:ext>
            </a:extLst>
          </p:cNvPr>
          <p:cNvPicPr>
            <a:picLocks noChangeAspect="1"/>
          </p:cNvPicPr>
          <p:nvPr/>
        </p:nvPicPr>
        <p:blipFill>
          <a:blip r:embed="rId3"/>
          <a:stretch>
            <a:fillRect/>
          </a:stretch>
        </p:blipFill>
        <p:spPr>
          <a:xfrm>
            <a:off x="9911801" y="582145"/>
            <a:ext cx="7882424" cy="4436175"/>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Configurable Tabs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154436"/>
          </a:xfrm>
          <a:prstGeom prst="rect">
            <a:avLst/>
          </a:prstGeom>
          <a:noFill/>
        </p:spPr>
        <p:txBody>
          <a:bodyPr wrap="square" lIns="0" tIns="0" rIns="0" bIns="0" rtlCol="0">
            <a:spAutoFit/>
          </a:bodyPr>
          <a:lstStyle/>
          <a:p>
            <a:pPr algn="l"/>
            <a:r>
              <a:rPr lang="en-US" sz="2800" i="1" dirty="0"/>
              <a:t>Your tab is available in collaborative environments such as group chats and Teams channels</a:t>
            </a:r>
          </a:p>
          <a:p>
            <a:pPr algn="l"/>
            <a:endParaRPr lang="en-US" sz="2800" i="1" dirty="0"/>
          </a:p>
          <a:p>
            <a:pPr algn="l"/>
            <a:r>
              <a:rPr lang="en-US" sz="2800" i="1" dirty="0"/>
              <a:t>Users can configure your tab to display information that’s relevant to the chat or channel topic</a:t>
            </a:r>
          </a:p>
        </p:txBody>
      </p:sp>
      <p:graphicFrame>
        <p:nvGraphicFramePr>
          <p:cNvPr id="7" name="Diagram 6">
            <a:extLst>
              <a:ext uri="{FF2B5EF4-FFF2-40B4-BE49-F238E27FC236}">
                <a16:creationId xmlns:a16="http://schemas.microsoft.com/office/drawing/2014/main" id="{8A03511D-5816-543E-B87F-0507867A2B1C}"/>
              </a:ext>
            </a:extLst>
          </p:cNvPr>
          <p:cNvGraphicFramePr/>
          <p:nvPr>
            <p:extLst>
              <p:ext uri="{D42A27DB-BD31-4B8C-83A1-F6EECF244321}">
                <p14:modId xmlns:p14="http://schemas.microsoft.com/office/powerpoint/2010/main" val="2221866547"/>
              </p:ext>
            </p:extLst>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3223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8611F-353B-44AD-DF5F-A86D0A2A274D}"/>
              </a:ext>
            </a:extLst>
          </p:cNvPr>
          <p:cNvPicPr>
            <a:picLocks noChangeAspect="1"/>
          </p:cNvPicPr>
          <p:nvPr/>
        </p:nvPicPr>
        <p:blipFill>
          <a:blip r:embed="rId3"/>
          <a:stretch>
            <a:fillRect/>
          </a:stretch>
        </p:blipFill>
        <p:spPr>
          <a:xfrm>
            <a:off x="9911800" y="582144"/>
            <a:ext cx="7886533" cy="4436175"/>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Meeting Apps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1723549"/>
          </a:xfrm>
          <a:prstGeom prst="rect">
            <a:avLst/>
          </a:prstGeom>
          <a:noFill/>
        </p:spPr>
        <p:txBody>
          <a:bodyPr wrap="square" lIns="0" tIns="0" rIns="0" bIns="0" rtlCol="0">
            <a:spAutoFit/>
          </a:bodyPr>
          <a:lstStyle/>
          <a:p>
            <a:pPr algn="l"/>
            <a:r>
              <a:rPr lang="en-US" sz="2800" i="1" dirty="0"/>
              <a:t>Tabs and bots are available before, during, after a meeting</a:t>
            </a:r>
          </a:p>
          <a:p>
            <a:pPr algn="l"/>
            <a:endParaRPr lang="en-US" sz="2800" i="1" dirty="0"/>
          </a:p>
          <a:p>
            <a:pPr algn="l"/>
            <a:r>
              <a:rPr lang="en-US" sz="2800" i="1" dirty="0"/>
              <a:t>Allow users to use the app collaboratively as they meet</a:t>
            </a:r>
          </a:p>
        </p:txBody>
      </p:sp>
      <p:graphicFrame>
        <p:nvGraphicFramePr>
          <p:cNvPr id="7" name="Diagram 6">
            <a:extLst>
              <a:ext uri="{FF2B5EF4-FFF2-40B4-BE49-F238E27FC236}">
                <a16:creationId xmlns:a16="http://schemas.microsoft.com/office/drawing/2014/main" id="{8A03511D-5816-543E-B87F-0507867A2B1C}"/>
              </a:ext>
            </a:extLst>
          </p:cNvPr>
          <p:cNvGraphicFramePr/>
          <p:nvPr>
            <p:extLst>
              <p:ext uri="{D42A27DB-BD31-4B8C-83A1-F6EECF244321}">
                <p14:modId xmlns:p14="http://schemas.microsoft.com/office/powerpoint/2010/main" val="1118094842"/>
              </p:ext>
            </p:extLst>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74582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Message Extensions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1723549"/>
          </a:xfrm>
          <a:prstGeom prst="rect">
            <a:avLst/>
          </a:prstGeom>
          <a:noFill/>
        </p:spPr>
        <p:txBody>
          <a:bodyPr wrap="square" lIns="0" tIns="0" rIns="0" bIns="0" rtlCol="0">
            <a:spAutoFit/>
          </a:bodyPr>
          <a:lstStyle/>
          <a:p>
            <a:pPr algn="l"/>
            <a:r>
              <a:rPr lang="en-US" sz="2800" i="1" dirty="0"/>
              <a:t>Extend the menus and commands in Teams</a:t>
            </a:r>
          </a:p>
          <a:p>
            <a:pPr algn="l"/>
            <a:endParaRPr lang="en-US" sz="2800" i="1" dirty="0"/>
          </a:p>
          <a:p>
            <a:pPr algn="l"/>
            <a:r>
              <a:rPr lang="en-US" sz="2800" i="1" dirty="0"/>
              <a:t>Allow users to include your app in conversation through interactive Adaptive Cards</a:t>
            </a:r>
          </a:p>
        </p:txBody>
      </p:sp>
      <p:graphicFrame>
        <p:nvGraphicFramePr>
          <p:cNvPr id="7" name="Diagram 6">
            <a:extLst>
              <a:ext uri="{FF2B5EF4-FFF2-40B4-BE49-F238E27FC236}">
                <a16:creationId xmlns:a16="http://schemas.microsoft.com/office/drawing/2014/main" id="{8A03511D-5816-543E-B87F-0507867A2B1C}"/>
              </a:ext>
            </a:extLst>
          </p:cNvPr>
          <p:cNvGraphicFramePr/>
          <p:nvPr>
            <p:extLst>
              <p:ext uri="{D42A27DB-BD31-4B8C-83A1-F6EECF244321}">
                <p14:modId xmlns:p14="http://schemas.microsoft.com/office/powerpoint/2010/main" val="668218123"/>
              </p:ext>
            </p:extLst>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BB80F2BA-294E-C044-7BE1-4C3B8BDA2DE4}"/>
              </a:ext>
            </a:extLst>
          </p:cNvPr>
          <p:cNvPicPr>
            <a:picLocks noChangeAspect="1"/>
          </p:cNvPicPr>
          <p:nvPr/>
        </p:nvPicPr>
        <p:blipFill rotWithShape="1">
          <a:blip r:embed="rId9"/>
          <a:srcRect l="48075"/>
          <a:stretch/>
        </p:blipFill>
        <p:spPr>
          <a:xfrm>
            <a:off x="9907692" y="587217"/>
            <a:ext cx="4095068" cy="4436175"/>
          </a:xfrm>
          <a:prstGeom prst="rect">
            <a:avLst/>
          </a:prstGeom>
        </p:spPr>
      </p:pic>
      <p:pic>
        <p:nvPicPr>
          <p:cNvPr id="9" name="Picture 8">
            <a:extLst>
              <a:ext uri="{FF2B5EF4-FFF2-40B4-BE49-F238E27FC236}">
                <a16:creationId xmlns:a16="http://schemas.microsoft.com/office/drawing/2014/main" id="{1530AEB2-2311-C12B-E461-33D0371A239E}"/>
              </a:ext>
            </a:extLst>
          </p:cNvPr>
          <p:cNvPicPr>
            <a:picLocks noChangeAspect="1"/>
          </p:cNvPicPr>
          <p:nvPr/>
        </p:nvPicPr>
        <p:blipFill rotWithShape="1">
          <a:blip r:embed="rId10"/>
          <a:srcRect l="53890"/>
          <a:stretch/>
        </p:blipFill>
        <p:spPr>
          <a:xfrm>
            <a:off x="14165943" y="579912"/>
            <a:ext cx="3636498" cy="4436176"/>
          </a:xfrm>
          <a:prstGeom prst="rect">
            <a:avLst/>
          </a:prstGeom>
        </p:spPr>
      </p:pic>
    </p:spTree>
    <p:extLst>
      <p:ext uri="{BB962C8B-B14F-4D97-AF65-F5344CB8AC3E}">
        <p14:creationId xmlns:p14="http://schemas.microsoft.com/office/powerpoint/2010/main" val="15446439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8F22FB7-9758-BD0F-AC5E-A1AF8C2D9610}"/>
              </a:ext>
            </a:extLst>
          </p:cNvPr>
          <p:cNvSpPr/>
          <p:nvPr/>
        </p:nvSpPr>
        <p:spPr>
          <a:xfrm>
            <a:off x="801284" y="1544404"/>
            <a:ext cx="5703726" cy="7675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3198" dirty="0">
                <a:solidFill>
                  <a:schemeClr val="bg1"/>
                </a:solidFill>
              </a:rPr>
              <a:t>Teams Application</a:t>
            </a:r>
          </a:p>
        </p:txBody>
      </p:sp>
      <p:sp>
        <p:nvSpPr>
          <p:cNvPr id="70" name="Rectangle: Rounded Corners 69">
            <a:extLst>
              <a:ext uri="{FF2B5EF4-FFF2-40B4-BE49-F238E27FC236}">
                <a16:creationId xmlns:a16="http://schemas.microsoft.com/office/drawing/2014/main" id="{E6C2A5B8-7CDB-75CA-BF0C-1412E173B3B8}"/>
              </a:ext>
            </a:extLst>
          </p:cNvPr>
          <p:cNvSpPr/>
          <p:nvPr/>
        </p:nvSpPr>
        <p:spPr>
          <a:xfrm>
            <a:off x="11498400" y="829289"/>
            <a:ext cx="1752352" cy="1478917"/>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t>Azure AD</a:t>
            </a:r>
          </a:p>
        </p:txBody>
      </p:sp>
      <p:sp>
        <p:nvSpPr>
          <p:cNvPr id="2" name="Title 1">
            <a:extLst>
              <a:ext uri="{FF2B5EF4-FFF2-40B4-BE49-F238E27FC236}">
                <a16:creationId xmlns:a16="http://schemas.microsoft.com/office/drawing/2014/main" id="{4B29B669-8EEF-79AE-9F72-32CD805BB712}"/>
              </a:ext>
            </a:extLst>
          </p:cNvPr>
          <p:cNvSpPr>
            <a:spLocks noGrp="1"/>
          </p:cNvSpPr>
          <p:nvPr>
            <p:ph type="title"/>
          </p:nvPr>
        </p:nvSpPr>
        <p:spPr>
          <a:xfrm>
            <a:off x="7551867" y="8766875"/>
            <a:ext cx="9934849" cy="1142837"/>
          </a:xfrm>
        </p:spPr>
        <p:txBody>
          <a:bodyPr>
            <a:normAutofit fontScale="90000"/>
          </a:bodyPr>
          <a:lstStyle/>
          <a:p>
            <a:pPr algn="r"/>
            <a:r>
              <a:rPr lang="en-US" sz="7200" dirty="0"/>
              <a:t>Anatomy of a Teams App</a:t>
            </a:r>
          </a:p>
        </p:txBody>
      </p:sp>
      <p:sp>
        <p:nvSpPr>
          <p:cNvPr id="4" name="Rectangle 3">
            <a:extLst>
              <a:ext uri="{FF2B5EF4-FFF2-40B4-BE49-F238E27FC236}">
                <a16:creationId xmlns:a16="http://schemas.microsoft.com/office/drawing/2014/main" id="{EBC83899-73F3-291C-B9D8-56F898DA1023}"/>
              </a:ext>
            </a:extLst>
          </p:cNvPr>
          <p:cNvSpPr/>
          <p:nvPr/>
        </p:nvSpPr>
        <p:spPr>
          <a:xfrm>
            <a:off x="965201" y="1732821"/>
            <a:ext cx="3866136" cy="27679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t>Your app’s web pages in the Teams client</a:t>
            </a:r>
          </a:p>
        </p:txBody>
      </p:sp>
      <p:sp>
        <p:nvSpPr>
          <p:cNvPr id="5" name="Rectangle 4">
            <a:extLst>
              <a:ext uri="{FF2B5EF4-FFF2-40B4-BE49-F238E27FC236}">
                <a16:creationId xmlns:a16="http://schemas.microsoft.com/office/drawing/2014/main" id="{B6132FF9-46C0-1F05-B1AE-42B9DB4E70EA}"/>
              </a:ext>
            </a:extLst>
          </p:cNvPr>
          <p:cNvSpPr/>
          <p:nvPr/>
        </p:nvSpPr>
        <p:spPr>
          <a:xfrm>
            <a:off x="965202" y="5279331"/>
            <a:ext cx="3866135" cy="279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br>
              <a:rPr lang="en-US" sz="2800" dirty="0"/>
            </a:br>
            <a:br>
              <a:rPr lang="en-US" sz="2800" dirty="0"/>
            </a:br>
            <a:br>
              <a:rPr lang="en-US" sz="2800" dirty="0"/>
            </a:br>
            <a:br>
              <a:rPr lang="en-US" sz="2800" dirty="0"/>
            </a:br>
            <a:r>
              <a:rPr lang="en-US" sz="2800" dirty="0"/>
              <a:t>Your app’s</a:t>
            </a:r>
            <a:br>
              <a:rPr lang="en-US" sz="2800" dirty="0"/>
            </a:br>
            <a:r>
              <a:rPr lang="en-US" sz="2800" dirty="0"/>
              <a:t>web servers(s)</a:t>
            </a:r>
          </a:p>
        </p:txBody>
      </p:sp>
      <p:sp>
        <p:nvSpPr>
          <p:cNvPr id="7" name="Rectangle: Rounded Corners 6">
            <a:extLst>
              <a:ext uri="{FF2B5EF4-FFF2-40B4-BE49-F238E27FC236}">
                <a16:creationId xmlns:a16="http://schemas.microsoft.com/office/drawing/2014/main" id="{9D159FDE-8289-941F-E404-DB2316B93248}"/>
              </a:ext>
            </a:extLst>
          </p:cNvPr>
          <p:cNvSpPr/>
          <p:nvPr/>
        </p:nvSpPr>
        <p:spPr>
          <a:xfrm>
            <a:off x="11505865" y="2472118"/>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Microsoft Graph API</a:t>
            </a:r>
          </a:p>
        </p:txBody>
      </p:sp>
      <p:pic>
        <p:nvPicPr>
          <p:cNvPr id="27" name="Picture 26" descr="Icon&#10;&#10;Description automatically generated">
            <a:extLst>
              <a:ext uri="{FF2B5EF4-FFF2-40B4-BE49-F238E27FC236}">
                <a16:creationId xmlns:a16="http://schemas.microsoft.com/office/drawing/2014/main" id="{07451E15-3921-C770-E5CB-F87090405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0487" y="4740659"/>
            <a:ext cx="1257123" cy="1145689"/>
          </a:xfrm>
          <a:prstGeom prst="rect">
            <a:avLst/>
          </a:prstGeom>
        </p:spPr>
      </p:pic>
      <p:sp>
        <p:nvSpPr>
          <p:cNvPr id="30" name="TextBox 29">
            <a:extLst>
              <a:ext uri="{FF2B5EF4-FFF2-40B4-BE49-F238E27FC236}">
                <a16:creationId xmlns:a16="http://schemas.microsoft.com/office/drawing/2014/main" id="{6BB7A1B9-281F-A32C-384C-36C821DEB21B}"/>
              </a:ext>
            </a:extLst>
          </p:cNvPr>
          <p:cNvSpPr txBox="1"/>
          <p:nvPr/>
        </p:nvSpPr>
        <p:spPr>
          <a:xfrm>
            <a:off x="14163825" y="1544404"/>
            <a:ext cx="3020183" cy="830997"/>
          </a:xfrm>
          <a:prstGeom prst="rect">
            <a:avLst/>
          </a:prstGeom>
          <a:noFill/>
        </p:spPr>
        <p:txBody>
          <a:bodyPr wrap="square" rtlCol="0">
            <a:spAutoFit/>
          </a:bodyPr>
          <a:lstStyle/>
          <a:p>
            <a:pPr algn="ctr"/>
            <a:r>
              <a:rPr lang="en-US" sz="2400"/>
              <a:t>Microsoft 365</a:t>
            </a:r>
            <a:br>
              <a:rPr lang="en-US" sz="2400"/>
            </a:br>
            <a:r>
              <a:rPr lang="en-US" sz="2400"/>
              <a:t>Data</a:t>
            </a:r>
          </a:p>
        </p:txBody>
      </p:sp>
      <p:cxnSp>
        <p:nvCxnSpPr>
          <p:cNvPr id="43" name="Connector: Curved 42">
            <a:extLst>
              <a:ext uri="{FF2B5EF4-FFF2-40B4-BE49-F238E27FC236}">
                <a16:creationId xmlns:a16="http://schemas.microsoft.com/office/drawing/2014/main" id="{DC61DA37-329A-C2B5-CD2D-C04A2D64C09A}"/>
              </a:ext>
            </a:extLst>
          </p:cNvPr>
          <p:cNvCxnSpPr>
            <a:cxnSpLocks/>
            <a:stCxn id="39" idx="3"/>
            <a:endCxn id="7" idx="1"/>
          </p:cNvCxnSpPr>
          <p:nvPr/>
        </p:nvCxnSpPr>
        <p:spPr>
          <a:xfrm flipV="1">
            <a:off x="4649492" y="3760191"/>
            <a:ext cx="6856373" cy="2378263"/>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1" name="Connector: Curved 80">
            <a:extLst>
              <a:ext uri="{FF2B5EF4-FFF2-40B4-BE49-F238E27FC236}">
                <a16:creationId xmlns:a16="http://schemas.microsoft.com/office/drawing/2014/main" id="{1D573363-51F2-67C4-9F15-D42E5C31E947}"/>
              </a:ext>
            </a:extLst>
          </p:cNvPr>
          <p:cNvCxnSpPr>
            <a:cxnSpLocks/>
            <a:stCxn id="7" idx="3"/>
          </p:cNvCxnSpPr>
          <p:nvPr/>
        </p:nvCxnSpPr>
        <p:spPr>
          <a:xfrm>
            <a:off x="13258217" y="3760191"/>
            <a:ext cx="989627" cy="1059505"/>
          </a:xfrm>
          <a:prstGeom prst="curvedConnector2">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4" name="Connector: Curved 83">
            <a:extLst>
              <a:ext uri="{FF2B5EF4-FFF2-40B4-BE49-F238E27FC236}">
                <a16:creationId xmlns:a16="http://schemas.microsoft.com/office/drawing/2014/main" id="{3B006FBC-BA8A-9FC3-47CA-4E524912827E}"/>
              </a:ext>
            </a:extLst>
          </p:cNvPr>
          <p:cNvCxnSpPr>
            <a:cxnSpLocks/>
            <a:stCxn id="7" idx="3"/>
          </p:cNvCxnSpPr>
          <p:nvPr/>
        </p:nvCxnSpPr>
        <p:spPr>
          <a:xfrm flipV="1">
            <a:off x="13258218" y="2882298"/>
            <a:ext cx="1184413" cy="877893"/>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7" name="Connector: Curved 86">
            <a:extLst>
              <a:ext uri="{FF2B5EF4-FFF2-40B4-BE49-F238E27FC236}">
                <a16:creationId xmlns:a16="http://schemas.microsoft.com/office/drawing/2014/main" id="{75378D91-CC80-E01F-FA16-D89ED9877056}"/>
              </a:ext>
            </a:extLst>
          </p:cNvPr>
          <p:cNvCxnSpPr>
            <a:cxnSpLocks/>
            <a:stCxn id="7" idx="3"/>
          </p:cNvCxnSpPr>
          <p:nvPr/>
        </p:nvCxnSpPr>
        <p:spPr>
          <a:xfrm>
            <a:off x="13258217" y="3760191"/>
            <a:ext cx="1561878" cy="315007"/>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44F67EFB-8B65-A083-C624-C6C94F946074}"/>
              </a:ext>
            </a:extLst>
          </p:cNvPr>
          <p:cNvSpPr/>
          <p:nvPr/>
        </p:nvSpPr>
        <p:spPr>
          <a:xfrm>
            <a:off x="11505865" y="5533972"/>
            <a:ext cx="1752352" cy="25761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a:p>
            <a:pPr algn="ctr"/>
            <a:r>
              <a:rPr lang="en-US"/>
              <a:t>Azure Bot Framework</a:t>
            </a:r>
          </a:p>
        </p:txBody>
      </p:sp>
      <p:cxnSp>
        <p:nvCxnSpPr>
          <p:cNvPr id="16" name="Connector: Curved 15">
            <a:extLst>
              <a:ext uri="{FF2B5EF4-FFF2-40B4-BE49-F238E27FC236}">
                <a16:creationId xmlns:a16="http://schemas.microsoft.com/office/drawing/2014/main" id="{C0289E77-7799-5E10-17B9-FE1A345C1D44}"/>
              </a:ext>
            </a:extLst>
          </p:cNvPr>
          <p:cNvCxnSpPr>
            <a:cxnSpLocks/>
            <a:endCxn id="22" idx="3"/>
          </p:cNvCxnSpPr>
          <p:nvPr/>
        </p:nvCxnSpPr>
        <p:spPr>
          <a:xfrm rot="10800000" flipV="1">
            <a:off x="12877273" y="5697588"/>
            <a:ext cx="1109505" cy="629505"/>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pic>
        <p:nvPicPr>
          <p:cNvPr id="22" name="Graphic 21" descr="Robot outline">
            <a:extLst>
              <a:ext uri="{FF2B5EF4-FFF2-40B4-BE49-F238E27FC236}">
                <a16:creationId xmlns:a16="http://schemas.microsoft.com/office/drawing/2014/main" id="{09E2740F-78ED-5561-3E1C-AF9BC4412A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3000" y="5869957"/>
            <a:ext cx="914271" cy="914271"/>
          </a:xfrm>
          <a:prstGeom prst="rect">
            <a:avLst/>
          </a:prstGeom>
        </p:spPr>
      </p:pic>
      <p:pic>
        <p:nvPicPr>
          <p:cNvPr id="13" name="Picture 12" descr="A close up of a sign&#10;&#10;Description automatically generated">
            <a:extLst>
              <a:ext uri="{FF2B5EF4-FFF2-40B4-BE49-F238E27FC236}">
                <a16:creationId xmlns:a16="http://schemas.microsoft.com/office/drawing/2014/main" id="{EF1754BC-3A3A-DBEC-A578-5D691EC73DD2}"/>
              </a:ext>
            </a:extLst>
          </p:cNvPr>
          <p:cNvPicPr>
            <a:picLocks noChangeAspect="1"/>
          </p:cNvPicPr>
          <p:nvPr/>
        </p:nvPicPr>
        <p:blipFill>
          <a:blip r:embed="rId6"/>
          <a:stretch>
            <a:fillRect/>
          </a:stretch>
        </p:blipFill>
        <p:spPr>
          <a:xfrm>
            <a:off x="16000196" y="4006856"/>
            <a:ext cx="729805" cy="634790"/>
          </a:xfrm>
          <a:prstGeom prst="rect">
            <a:avLst/>
          </a:prstGeom>
        </p:spPr>
      </p:pic>
      <p:pic>
        <p:nvPicPr>
          <p:cNvPr id="15" name="Picture 14" descr="A close up of a sign&#10;&#10;Description automatically generated">
            <a:extLst>
              <a:ext uri="{FF2B5EF4-FFF2-40B4-BE49-F238E27FC236}">
                <a16:creationId xmlns:a16="http://schemas.microsoft.com/office/drawing/2014/main" id="{B5A6F190-ADFC-5872-C1D4-4305AB5D8B4F}"/>
              </a:ext>
            </a:extLst>
          </p:cNvPr>
          <p:cNvPicPr>
            <a:picLocks noChangeAspect="1"/>
          </p:cNvPicPr>
          <p:nvPr/>
        </p:nvPicPr>
        <p:blipFill>
          <a:blip r:embed="rId7"/>
          <a:stretch>
            <a:fillRect/>
          </a:stretch>
        </p:blipFill>
        <p:spPr>
          <a:xfrm>
            <a:off x="14342323" y="3296985"/>
            <a:ext cx="731827" cy="636812"/>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37B086-29DF-C99B-781D-1205F47CF4D0}"/>
              </a:ext>
            </a:extLst>
          </p:cNvPr>
          <p:cNvPicPr>
            <a:picLocks noChangeAspect="1"/>
          </p:cNvPicPr>
          <p:nvPr/>
        </p:nvPicPr>
        <p:blipFill>
          <a:blip r:embed="rId8"/>
          <a:stretch>
            <a:fillRect/>
          </a:stretch>
        </p:blipFill>
        <p:spPr>
          <a:xfrm>
            <a:off x="15489488" y="3292210"/>
            <a:ext cx="731827" cy="634790"/>
          </a:xfrm>
          <a:prstGeom prst="rect">
            <a:avLst/>
          </a:prstGeom>
        </p:spPr>
      </p:pic>
      <p:pic>
        <p:nvPicPr>
          <p:cNvPr id="20" name="Picture 19" descr="A picture containing clock, sign&#10;&#10;Description automatically generated">
            <a:extLst>
              <a:ext uri="{FF2B5EF4-FFF2-40B4-BE49-F238E27FC236}">
                <a16:creationId xmlns:a16="http://schemas.microsoft.com/office/drawing/2014/main" id="{A374F822-C90B-299A-C89C-38B6CD61B5F7}"/>
              </a:ext>
            </a:extLst>
          </p:cNvPr>
          <p:cNvPicPr>
            <a:picLocks noChangeAspect="1"/>
          </p:cNvPicPr>
          <p:nvPr/>
        </p:nvPicPr>
        <p:blipFill>
          <a:blip r:embed="rId9"/>
          <a:stretch>
            <a:fillRect/>
          </a:stretch>
        </p:blipFill>
        <p:spPr>
          <a:xfrm>
            <a:off x="17035907" y="4005764"/>
            <a:ext cx="733849" cy="634788"/>
          </a:xfrm>
          <a:prstGeom prst="rect">
            <a:avLst/>
          </a:prstGeom>
        </p:spPr>
      </p:pic>
      <p:pic>
        <p:nvPicPr>
          <p:cNvPr id="24" name="Picture 23" descr="A close up of a sign&#10;&#10;Description automatically generated">
            <a:extLst>
              <a:ext uri="{FF2B5EF4-FFF2-40B4-BE49-F238E27FC236}">
                <a16:creationId xmlns:a16="http://schemas.microsoft.com/office/drawing/2014/main" id="{3A01E28D-CED2-17E6-6D80-8318F332BC05}"/>
              </a:ext>
            </a:extLst>
          </p:cNvPr>
          <p:cNvPicPr>
            <a:picLocks noChangeAspect="1"/>
          </p:cNvPicPr>
          <p:nvPr/>
        </p:nvPicPr>
        <p:blipFill>
          <a:blip r:embed="rId10"/>
          <a:stretch>
            <a:fillRect/>
          </a:stretch>
        </p:blipFill>
        <p:spPr>
          <a:xfrm>
            <a:off x="14964485" y="4005766"/>
            <a:ext cx="729805" cy="634790"/>
          </a:xfrm>
          <a:prstGeom prst="rect">
            <a:avLst/>
          </a:prstGeom>
        </p:spPr>
      </p:pic>
      <p:grpSp>
        <p:nvGrpSpPr>
          <p:cNvPr id="26" name="Group 25">
            <a:extLst>
              <a:ext uri="{FF2B5EF4-FFF2-40B4-BE49-F238E27FC236}">
                <a16:creationId xmlns:a16="http://schemas.microsoft.com/office/drawing/2014/main" id="{9E590334-542C-FE6A-0FC4-7AD15CA79A98}"/>
              </a:ext>
            </a:extLst>
          </p:cNvPr>
          <p:cNvGrpSpPr/>
          <p:nvPr/>
        </p:nvGrpSpPr>
        <p:grpSpPr>
          <a:xfrm>
            <a:off x="14738748" y="2493979"/>
            <a:ext cx="805357" cy="663925"/>
            <a:chOff x="1633395" y="5031310"/>
            <a:chExt cx="1514495" cy="1248527"/>
          </a:xfrm>
        </p:grpSpPr>
        <p:pic>
          <p:nvPicPr>
            <p:cNvPr id="32" name="Picture 31" descr="A close up of a sign&#10;&#10;Description automatically generated">
              <a:extLst>
                <a:ext uri="{FF2B5EF4-FFF2-40B4-BE49-F238E27FC236}">
                  <a16:creationId xmlns:a16="http://schemas.microsoft.com/office/drawing/2014/main" id="{06389F27-B269-20F7-073F-21464CEB865C}"/>
                </a:ext>
              </a:extLst>
            </p:cNvPr>
            <p:cNvPicPr>
              <a:picLocks noChangeAspect="1"/>
            </p:cNvPicPr>
            <p:nvPr/>
          </p:nvPicPr>
          <p:blipFill>
            <a:blip r:embed="rId11"/>
            <a:stretch>
              <a:fillRect/>
            </a:stretch>
          </p:blipFill>
          <p:spPr>
            <a:xfrm>
              <a:off x="1633395" y="5031310"/>
              <a:ext cx="1072103" cy="1060223"/>
            </a:xfrm>
            <a:prstGeom prst="rect">
              <a:avLst/>
            </a:prstGeom>
          </p:spPr>
        </p:pic>
        <p:pic>
          <p:nvPicPr>
            <p:cNvPr id="34" name="Picture 33" descr="A close up of a logo&#10;&#10;Description automatically generated">
              <a:extLst>
                <a:ext uri="{FF2B5EF4-FFF2-40B4-BE49-F238E27FC236}">
                  <a16:creationId xmlns:a16="http://schemas.microsoft.com/office/drawing/2014/main" id="{3B682707-C9D9-FA88-9D52-69206DAF983B}"/>
                </a:ext>
              </a:extLst>
            </p:cNvPr>
            <p:cNvPicPr>
              <a:picLocks noChangeAspect="1"/>
            </p:cNvPicPr>
            <p:nvPr/>
          </p:nvPicPr>
          <p:blipFill>
            <a:blip r:embed="rId12"/>
            <a:stretch>
              <a:fillRect/>
            </a:stretch>
          </p:blipFill>
          <p:spPr>
            <a:xfrm>
              <a:off x="2025173" y="5561422"/>
              <a:ext cx="1122717" cy="718415"/>
            </a:xfrm>
            <a:prstGeom prst="rect">
              <a:avLst/>
            </a:prstGeom>
          </p:spPr>
        </p:pic>
      </p:grpSp>
      <p:pic>
        <p:nvPicPr>
          <p:cNvPr id="35" name="Picture 34" descr="Icon&#10;&#10;Description automatically generated">
            <a:extLst>
              <a:ext uri="{FF2B5EF4-FFF2-40B4-BE49-F238E27FC236}">
                <a16:creationId xmlns:a16="http://schemas.microsoft.com/office/drawing/2014/main" id="{83B538D0-8376-EE5C-D4CB-078131F0A4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432162" y="3225893"/>
            <a:ext cx="494706" cy="652795"/>
          </a:xfrm>
          <a:prstGeom prst="rect">
            <a:avLst/>
          </a:prstGeom>
        </p:spPr>
      </p:pic>
      <p:pic>
        <p:nvPicPr>
          <p:cNvPr id="37" name="Picture 36" descr="Icon&#10;&#10;Description automatically generated">
            <a:extLst>
              <a:ext uri="{FF2B5EF4-FFF2-40B4-BE49-F238E27FC236}">
                <a16:creationId xmlns:a16="http://schemas.microsoft.com/office/drawing/2014/main" id="{C69170E3-931C-8E0E-22CD-F51E729541C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17180" y="2388607"/>
            <a:ext cx="749000" cy="730274"/>
          </a:xfrm>
          <a:prstGeom prst="rect">
            <a:avLst/>
          </a:prstGeom>
        </p:spPr>
      </p:pic>
      <p:sp>
        <p:nvSpPr>
          <p:cNvPr id="56" name="Rectangle 55">
            <a:extLst>
              <a:ext uri="{FF2B5EF4-FFF2-40B4-BE49-F238E27FC236}">
                <a16:creationId xmlns:a16="http://schemas.microsoft.com/office/drawing/2014/main" id="{827E812E-6780-DF3D-A740-A3B84C4E7518}"/>
              </a:ext>
            </a:extLst>
          </p:cNvPr>
          <p:cNvSpPr/>
          <p:nvPr/>
        </p:nvSpPr>
        <p:spPr bwMode="auto">
          <a:xfrm>
            <a:off x="1313492" y="1934415"/>
            <a:ext cx="3102506" cy="369933"/>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2" tIns="219426" rIns="274282" bIns="219426" numCol="1" spcCol="0" rtlCol="0" fromWordArt="0" anchor="ctr" anchorCtr="0" forceAA="0" compatLnSpc="1">
            <a:prstTxWarp prst="textNoShape">
              <a:avLst/>
            </a:prstTxWarp>
            <a:noAutofit/>
          </a:bodyPr>
          <a:lstStyle/>
          <a:p>
            <a:pPr algn="ctr" defTabSz="1398487" fontAlgn="base">
              <a:spcBef>
                <a:spcPct val="0"/>
              </a:spcBef>
              <a:spcAft>
                <a:spcPct val="0"/>
              </a:spcAft>
            </a:pPr>
            <a:r>
              <a:rPr lang="en-US" sz="1400" dirty="0">
                <a:solidFill>
                  <a:srgbClr val="FFFFFF"/>
                </a:solidFill>
                <a:ea typeface="Segoe UI" pitchFamily="34" charset="0"/>
                <a:cs typeface="Segoe UI" pitchFamily="34" charset="0"/>
              </a:rPr>
              <a:t>Teams JavaScript SDK</a:t>
            </a:r>
          </a:p>
        </p:txBody>
      </p:sp>
      <p:sp>
        <p:nvSpPr>
          <p:cNvPr id="66" name="TextBox 65">
            <a:extLst>
              <a:ext uri="{FF2B5EF4-FFF2-40B4-BE49-F238E27FC236}">
                <a16:creationId xmlns:a16="http://schemas.microsoft.com/office/drawing/2014/main" id="{B4811DAA-A6BE-1E77-1343-F97E6A526080}"/>
              </a:ext>
            </a:extLst>
          </p:cNvPr>
          <p:cNvSpPr txBox="1"/>
          <p:nvPr/>
        </p:nvSpPr>
        <p:spPr>
          <a:xfrm>
            <a:off x="9655568" y="6872701"/>
            <a:ext cx="1669675" cy="369332"/>
          </a:xfrm>
          <a:prstGeom prst="rect">
            <a:avLst/>
          </a:prstGeom>
          <a:noFill/>
        </p:spPr>
        <p:txBody>
          <a:bodyPr wrap="square" lIns="0" tIns="0" rIns="0" bIns="0" rtlCol="0">
            <a:spAutoFit/>
          </a:bodyPr>
          <a:lstStyle/>
          <a:p>
            <a:pPr algn="l"/>
            <a:r>
              <a:rPr lang="en-US" sz="2400" i="1" dirty="0"/>
              <a:t>REST API</a:t>
            </a:r>
          </a:p>
        </p:txBody>
      </p:sp>
      <p:pic>
        <p:nvPicPr>
          <p:cNvPr id="69" name="Picture 68" descr="A close up of a logo&#10;&#10;Description automatically generated">
            <a:extLst>
              <a:ext uri="{FF2B5EF4-FFF2-40B4-BE49-F238E27FC236}">
                <a16:creationId xmlns:a16="http://schemas.microsoft.com/office/drawing/2014/main" id="{37FAF08C-6761-D8C4-C2C0-FEA22F48006D}"/>
              </a:ext>
            </a:extLst>
          </p:cNvPr>
          <p:cNvPicPr>
            <a:picLocks noChangeAspect="1"/>
          </p:cNvPicPr>
          <p:nvPr/>
        </p:nvPicPr>
        <p:blipFill>
          <a:blip r:embed="rId15">
            <a:clrChange>
              <a:clrFrom>
                <a:srgbClr val="000000">
                  <a:alpha val="0"/>
                </a:srgbClr>
              </a:clrFrom>
              <a:clrTo>
                <a:srgbClr val="000000">
                  <a:alpha val="0"/>
                </a:srgbClr>
              </a:clrTo>
            </a:clrChange>
          </a:blip>
          <a:stretch>
            <a:fillRect/>
          </a:stretch>
        </p:blipFill>
        <p:spPr>
          <a:xfrm>
            <a:off x="12311272" y="1052527"/>
            <a:ext cx="661640" cy="661641"/>
          </a:xfrm>
          <a:prstGeom prst="rect">
            <a:avLst/>
          </a:prstGeom>
          <a:solidFill>
            <a:schemeClr val="bg1">
              <a:lumMod val="60000"/>
              <a:lumOff val="40000"/>
            </a:schemeClr>
          </a:solidFill>
        </p:spPr>
      </p:pic>
      <p:cxnSp>
        <p:nvCxnSpPr>
          <p:cNvPr id="71" name="Connector: Curved 70">
            <a:extLst>
              <a:ext uri="{FF2B5EF4-FFF2-40B4-BE49-F238E27FC236}">
                <a16:creationId xmlns:a16="http://schemas.microsoft.com/office/drawing/2014/main" id="{AA947708-BB39-EF91-9836-AA585970FFE6}"/>
              </a:ext>
            </a:extLst>
          </p:cNvPr>
          <p:cNvCxnSpPr>
            <a:cxnSpLocks/>
          </p:cNvCxnSpPr>
          <p:nvPr/>
        </p:nvCxnSpPr>
        <p:spPr>
          <a:xfrm flipV="1">
            <a:off x="4665804" y="1568747"/>
            <a:ext cx="6832594" cy="414215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Connector: Curved 75">
            <a:extLst>
              <a:ext uri="{FF2B5EF4-FFF2-40B4-BE49-F238E27FC236}">
                <a16:creationId xmlns:a16="http://schemas.microsoft.com/office/drawing/2014/main" id="{20B25D8F-F307-4366-C2E6-19DEA8568D6D}"/>
              </a:ext>
            </a:extLst>
          </p:cNvPr>
          <p:cNvCxnSpPr>
            <a:cxnSpLocks/>
            <a:stCxn id="4" idx="2"/>
            <a:endCxn id="5" idx="0"/>
          </p:cNvCxnSpPr>
          <p:nvPr/>
        </p:nvCxnSpPr>
        <p:spPr>
          <a:xfrm rot="16200000" flipH="1">
            <a:off x="2508997" y="4890058"/>
            <a:ext cx="778544" cy="1"/>
          </a:xfrm>
          <a:prstGeom prst="curvedConnector3">
            <a:avLst>
              <a:gd name="adj1" fmla="val 50000"/>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 name="Connector: Curved 2">
            <a:extLst>
              <a:ext uri="{FF2B5EF4-FFF2-40B4-BE49-F238E27FC236}">
                <a16:creationId xmlns:a16="http://schemas.microsoft.com/office/drawing/2014/main" id="{D5D66EAD-89E9-247A-A012-200FE62B6A3F}"/>
              </a:ext>
            </a:extLst>
          </p:cNvPr>
          <p:cNvCxnSpPr>
            <a:cxnSpLocks/>
            <a:stCxn id="11" idx="1"/>
            <a:endCxn id="41" idx="3"/>
          </p:cNvCxnSpPr>
          <p:nvPr/>
        </p:nvCxnSpPr>
        <p:spPr>
          <a:xfrm rot="10800000">
            <a:off x="4649491" y="6570989"/>
            <a:ext cx="6856374" cy="251057"/>
          </a:xfrm>
          <a:prstGeom prst="curvedConnector3">
            <a:avLst>
              <a:gd name="adj1" fmla="val 50000"/>
            </a:avLst>
          </a:prstGeom>
          <a:ln w="57150">
            <a:solidFill>
              <a:schemeClr val="tx1"/>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69496488-D8BA-BBA7-5478-B24D6CE019B5}"/>
              </a:ext>
            </a:extLst>
          </p:cNvPr>
          <p:cNvCxnSpPr>
            <a:cxnSpLocks/>
            <a:stCxn id="56" idx="3"/>
            <a:endCxn id="70" idx="1"/>
          </p:cNvCxnSpPr>
          <p:nvPr/>
        </p:nvCxnSpPr>
        <p:spPr>
          <a:xfrm flipV="1">
            <a:off x="4415998" y="1568748"/>
            <a:ext cx="7082402" cy="550634"/>
          </a:xfrm>
          <a:prstGeom prst="curvedConnector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77F29DE9-5218-B470-E988-980255C12517}"/>
              </a:ext>
            </a:extLst>
          </p:cNvPr>
          <p:cNvSpPr txBox="1"/>
          <p:nvPr/>
        </p:nvSpPr>
        <p:spPr>
          <a:xfrm rot="21182021">
            <a:off x="9701683" y="3860081"/>
            <a:ext cx="1669675" cy="369332"/>
          </a:xfrm>
          <a:prstGeom prst="rect">
            <a:avLst/>
          </a:prstGeom>
          <a:noFill/>
        </p:spPr>
        <p:txBody>
          <a:bodyPr wrap="square" lIns="0" tIns="0" rIns="0" bIns="0" rtlCol="0">
            <a:spAutoFit/>
          </a:bodyPr>
          <a:lstStyle/>
          <a:p>
            <a:pPr algn="l"/>
            <a:r>
              <a:rPr lang="en-US" sz="2400" i="1" dirty="0"/>
              <a:t>REST API</a:t>
            </a:r>
          </a:p>
        </p:txBody>
      </p:sp>
      <p:sp>
        <p:nvSpPr>
          <p:cNvPr id="31" name="TextBox 30">
            <a:extLst>
              <a:ext uri="{FF2B5EF4-FFF2-40B4-BE49-F238E27FC236}">
                <a16:creationId xmlns:a16="http://schemas.microsoft.com/office/drawing/2014/main" id="{A0B0BDFE-69F3-E110-6183-79E54253825E}"/>
              </a:ext>
            </a:extLst>
          </p:cNvPr>
          <p:cNvSpPr txBox="1"/>
          <p:nvPr/>
        </p:nvSpPr>
        <p:spPr>
          <a:xfrm rot="21278606">
            <a:off x="8062779" y="1294584"/>
            <a:ext cx="1669675" cy="369332"/>
          </a:xfrm>
          <a:prstGeom prst="rect">
            <a:avLst/>
          </a:prstGeom>
          <a:noFill/>
        </p:spPr>
        <p:txBody>
          <a:bodyPr wrap="square" lIns="0" tIns="0" rIns="0" bIns="0" rtlCol="0">
            <a:spAutoFit/>
          </a:bodyPr>
          <a:lstStyle/>
          <a:p>
            <a:pPr algn="l"/>
            <a:r>
              <a:rPr lang="en-US" sz="2400" i="1" dirty="0"/>
              <a:t>REST API</a:t>
            </a:r>
          </a:p>
        </p:txBody>
      </p:sp>
      <p:sp>
        <p:nvSpPr>
          <p:cNvPr id="36" name="TextBox 35">
            <a:extLst>
              <a:ext uri="{FF2B5EF4-FFF2-40B4-BE49-F238E27FC236}">
                <a16:creationId xmlns:a16="http://schemas.microsoft.com/office/drawing/2014/main" id="{CB01269C-41C6-9E16-B5EC-2E9A143C86C3}"/>
              </a:ext>
            </a:extLst>
          </p:cNvPr>
          <p:cNvSpPr txBox="1"/>
          <p:nvPr/>
        </p:nvSpPr>
        <p:spPr>
          <a:xfrm>
            <a:off x="3033340" y="4595540"/>
            <a:ext cx="1669675" cy="615553"/>
          </a:xfrm>
          <a:prstGeom prst="rect">
            <a:avLst/>
          </a:prstGeom>
          <a:noFill/>
        </p:spPr>
        <p:txBody>
          <a:bodyPr wrap="square" lIns="0" tIns="0" rIns="0" bIns="0" rtlCol="0">
            <a:spAutoFit/>
          </a:bodyPr>
          <a:lstStyle/>
          <a:p>
            <a:pPr algn="l"/>
            <a:r>
              <a:rPr lang="en-US" sz="2000" i="1" dirty="0">
                <a:solidFill>
                  <a:schemeClr val="bg1"/>
                </a:solidFill>
              </a:rPr>
              <a:t>Web content;</a:t>
            </a:r>
            <a:br>
              <a:rPr lang="en-US" sz="2000" i="1" dirty="0">
                <a:solidFill>
                  <a:schemeClr val="bg1"/>
                </a:solidFill>
              </a:rPr>
            </a:br>
            <a:r>
              <a:rPr lang="en-US" sz="2000" i="1" dirty="0">
                <a:solidFill>
                  <a:schemeClr val="bg1"/>
                </a:solidFill>
              </a:rPr>
              <a:t>REST API</a:t>
            </a:r>
          </a:p>
        </p:txBody>
      </p:sp>
      <p:sp>
        <p:nvSpPr>
          <p:cNvPr id="39" name="Rectangle 38">
            <a:extLst>
              <a:ext uri="{FF2B5EF4-FFF2-40B4-BE49-F238E27FC236}">
                <a16:creationId xmlns:a16="http://schemas.microsoft.com/office/drawing/2014/main" id="{9518D7CD-8733-BFC6-B687-24B40F9D78FF}"/>
              </a:ext>
            </a:extLst>
          </p:cNvPr>
          <p:cNvSpPr/>
          <p:nvPr/>
        </p:nvSpPr>
        <p:spPr>
          <a:xfrm>
            <a:off x="2828435" y="5979398"/>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Microsoft Graph SDK</a:t>
            </a:r>
          </a:p>
        </p:txBody>
      </p:sp>
      <p:sp>
        <p:nvSpPr>
          <p:cNvPr id="41" name="Rectangle 40">
            <a:extLst>
              <a:ext uri="{FF2B5EF4-FFF2-40B4-BE49-F238E27FC236}">
                <a16:creationId xmlns:a16="http://schemas.microsoft.com/office/drawing/2014/main" id="{DECCE2CF-F3C1-DF4B-F4E7-C9CADF9E7EA2}"/>
              </a:ext>
            </a:extLst>
          </p:cNvPr>
          <p:cNvSpPr/>
          <p:nvPr/>
        </p:nvSpPr>
        <p:spPr>
          <a:xfrm>
            <a:off x="2828434" y="6411932"/>
            <a:ext cx="1821057" cy="318112"/>
          </a:xfrm>
          <a:prstGeom prst="rect">
            <a:avLst/>
          </a:prstGeom>
          <a:solidFill>
            <a:srgbClr val="59595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Bot Builder SDK</a:t>
            </a:r>
          </a:p>
        </p:txBody>
      </p:sp>
      <p:sp>
        <p:nvSpPr>
          <p:cNvPr id="79" name="Flowchart: Document 78">
            <a:extLst>
              <a:ext uri="{FF2B5EF4-FFF2-40B4-BE49-F238E27FC236}">
                <a16:creationId xmlns:a16="http://schemas.microsoft.com/office/drawing/2014/main" id="{C8EC1C44-D861-596C-605C-9FB5517039D0}"/>
              </a:ext>
            </a:extLst>
          </p:cNvPr>
          <p:cNvSpPr/>
          <p:nvPr/>
        </p:nvSpPr>
        <p:spPr>
          <a:xfrm>
            <a:off x="5170704" y="8197622"/>
            <a:ext cx="955146"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551"/>
            <a:r>
              <a:rPr lang="en-US" sz="1500" dirty="0" err="1">
                <a:solidFill>
                  <a:srgbClr val="E6E6E6"/>
                </a:solidFill>
                <a:latin typeface="Segoe UI"/>
              </a:rPr>
              <a:t>manifest.json</a:t>
            </a:r>
            <a:endParaRPr lang="en-US" sz="1500" dirty="0">
              <a:solidFill>
                <a:srgbClr val="E6E6E6"/>
              </a:solidFill>
              <a:latin typeface="Segoe UI"/>
            </a:endParaRPr>
          </a:p>
        </p:txBody>
      </p:sp>
      <p:sp>
        <p:nvSpPr>
          <p:cNvPr id="80" name="TextBox 79">
            <a:extLst>
              <a:ext uri="{FF2B5EF4-FFF2-40B4-BE49-F238E27FC236}">
                <a16:creationId xmlns:a16="http://schemas.microsoft.com/office/drawing/2014/main" id="{D1BB9329-5F47-C5C1-2805-B05943EECE91}"/>
              </a:ext>
            </a:extLst>
          </p:cNvPr>
          <p:cNvSpPr txBox="1"/>
          <p:nvPr/>
        </p:nvSpPr>
        <p:spPr>
          <a:xfrm>
            <a:off x="13753030" y="6570988"/>
            <a:ext cx="343097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Message Extensions</a:t>
            </a:r>
          </a:p>
          <a:p>
            <a:pPr marL="285750" indent="-285750">
              <a:buFont typeface="Arial" panose="020B0604020202020204" pitchFamily="34" charset="0"/>
              <a:buChar char="•"/>
            </a:pPr>
            <a:r>
              <a:rPr lang="en-US" dirty="0"/>
              <a:t>Adaptive Card actions</a:t>
            </a:r>
          </a:p>
          <a:p>
            <a:pPr marL="285750" indent="-285750">
              <a:buFont typeface="Arial" panose="020B0604020202020204" pitchFamily="34" charset="0"/>
              <a:buChar char="•"/>
            </a:pPr>
            <a:r>
              <a:rPr lang="en-US" dirty="0"/>
              <a:t>Proactive Bots</a:t>
            </a:r>
          </a:p>
          <a:p>
            <a:pPr marL="285750" indent="-285750">
              <a:buFont typeface="Arial" panose="020B0604020202020204" pitchFamily="34" charset="0"/>
              <a:buChar char="•"/>
            </a:pPr>
            <a:r>
              <a:rPr lang="en-US" dirty="0"/>
              <a:t>Conversational bots</a:t>
            </a:r>
          </a:p>
        </p:txBody>
      </p:sp>
    </p:spTree>
    <p:extLst>
      <p:ext uri="{BB962C8B-B14F-4D97-AF65-F5344CB8AC3E}">
        <p14:creationId xmlns:p14="http://schemas.microsoft.com/office/powerpoint/2010/main" val="28361047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6921839"/>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100" b="0" i="0" u="none" strike="noStrike" kern="1200" cap="none" spc="0" normalizeH="0" baseline="0" noProof="0">
                  <a:ln>
                    <a:noFill/>
                  </a:ln>
                  <a:solidFill>
                    <a:srgbClr val="1A1A1A"/>
                  </a:solidFill>
                  <a:effectLst/>
                  <a:uLnTx/>
                  <a:uFillTx/>
                  <a:latin typeface="Segoe UI"/>
                  <a:ea typeface="+mn-ea"/>
                  <a:cs typeface="+mn-cs"/>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2252877"/>
            <a:ext cx="14124554"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5411876" y="2246407"/>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marL="0" marR="0" lvl="0" indent="0" algn="l" defTabSz="1371551"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Teams Clients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Electron (Windows,</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MacOS, Linux)</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Web</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iOS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Android</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4818615"/>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365287"/>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327584"/>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385200"/>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385233"/>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307734"/>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385233"/>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358611"/>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282882"/>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276944"/>
            <a:ext cx="1609320" cy="830997"/>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276944"/>
            <a:ext cx="2239811" cy="1061829"/>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Files, Web pages</a:t>
            </a:r>
            <a:br>
              <a:rPr kumimoji="0" lang="en-US" sz="2400" b="0" i="0" u="none" strike="noStrike" kern="1200" cap="none" spc="0" normalizeH="0" baseline="0" noProof="0">
                <a:ln>
                  <a:noFill/>
                </a:ln>
                <a:solidFill>
                  <a:srgbClr val="1A1A1A"/>
                </a:solidFill>
                <a:effectLst/>
                <a:uLnTx/>
                <a:uFillTx/>
                <a:latin typeface="Segoe UI"/>
                <a:ea typeface="+mn-ea"/>
                <a:cs typeface="+mn-cs"/>
              </a:rPr>
            </a:br>
            <a:r>
              <a:rPr kumimoji="0" lang="en-US" sz="1500" b="0" i="0" u="none" strike="noStrike" kern="1200" cap="none" spc="0" normalizeH="0" baseline="0" noProof="0">
                <a:ln>
                  <a:noFill/>
                </a:ln>
                <a:solidFill>
                  <a:srgbClr val="1A1A1A"/>
                </a:solidFill>
                <a:effectLst/>
                <a:uLnTx/>
                <a:uFillTx/>
                <a:latin typeface="Segoe UI"/>
                <a:ea typeface="+mn-ea"/>
                <a:cs typeface="+mn-cs"/>
              </a:rPr>
              <a:t>Compliant file storage</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276944"/>
            <a:ext cx="1910369" cy="946413"/>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Calendar</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srgbClr val="1A1A1A"/>
                </a:solidFill>
                <a:effectLst/>
                <a:uLnTx/>
                <a:uFillTx/>
                <a:latin typeface="Segoe UI"/>
                <a:ea typeface="+mn-ea"/>
                <a:cs typeface="+mn-cs"/>
              </a:rPr>
              <a:t>Compliant message storage</a:t>
            </a: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6648264"/>
            <a:ext cx="6571974" cy="775597"/>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7710599"/>
            <a:ext cx="3778278" cy="941796"/>
          </a:xfrm>
          <a:prstGeom prst="rect">
            <a:avLst/>
          </a:prstGeom>
          <a:noFill/>
        </p:spPr>
        <p:txBody>
          <a:bodyPr wrap="none" lIns="274320" tIns="219456" rIns="274320" bIns="219456" rtlCol="0">
            <a:spAutoFit/>
          </a:bodyPr>
          <a:lstStyle/>
          <a:p>
            <a:pPr marL="0" marR="0" lvl="0" indent="0" algn="l" defTabSz="1371551" rtl="0" eaLnBrk="1" fontAlgn="auto" latinLnBrk="0" hangingPunct="1">
              <a:lnSpc>
                <a:spcPct val="90000"/>
              </a:lnSpc>
              <a:spcBef>
                <a:spcPts val="0"/>
              </a:spcBef>
              <a:spcAft>
                <a:spcPts val="90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a:ea typeface="+mn-ea"/>
                <a:cs typeface="+mn-cs"/>
              </a:rPr>
              <a:t>Microsoft Azure</a:t>
            </a:r>
          </a:p>
        </p:txBody>
      </p:sp>
      <p:sp>
        <p:nvSpPr>
          <p:cNvPr id="11" name="Title 10">
            <a:extLst>
              <a:ext uri="{FF2B5EF4-FFF2-40B4-BE49-F238E27FC236}">
                <a16:creationId xmlns:a16="http://schemas.microsoft.com/office/drawing/2014/main" id="{75C9C1CB-514A-4E03-BFA7-99A8979BFFD5}"/>
              </a:ext>
            </a:extLst>
          </p:cNvPr>
          <p:cNvSpPr>
            <a:spLocks noGrp="1"/>
          </p:cNvSpPr>
          <p:nvPr>
            <p:ph type="title"/>
          </p:nvPr>
        </p:nvSpPr>
        <p:spPr/>
        <p:txBody>
          <a:bodyPr/>
          <a:lstStyle/>
          <a:p>
            <a:r>
              <a:rPr lang="en-US" dirty="0">
                <a:solidFill>
                  <a:schemeClr val="bg1"/>
                </a:solidFill>
              </a:rPr>
              <a:t>Teams Architecture</a:t>
            </a:r>
          </a:p>
        </p:txBody>
      </p:sp>
    </p:spTree>
    <p:custDataLst>
      <p:tags r:id="rId1"/>
    </p:custDataLst>
    <p:extLst>
      <p:ext uri="{BB962C8B-B14F-4D97-AF65-F5344CB8AC3E}">
        <p14:creationId xmlns:p14="http://schemas.microsoft.com/office/powerpoint/2010/main" val="314498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6921839"/>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100" b="0" i="0" u="none" strike="noStrike" kern="1200" cap="none" spc="0" normalizeH="0" baseline="0" noProof="0">
                  <a:ln>
                    <a:noFill/>
                  </a:ln>
                  <a:solidFill>
                    <a:srgbClr val="1A1A1A"/>
                  </a:solidFill>
                  <a:effectLst/>
                  <a:uLnTx/>
                  <a:uFillTx/>
                  <a:latin typeface="Segoe UI"/>
                  <a:ea typeface="+mn-ea"/>
                  <a:cs typeface="+mn-cs"/>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2252877"/>
            <a:ext cx="6893885"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2215535" y="2246407"/>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marL="0" marR="0" lvl="0" indent="0" algn="l" defTabSz="1371551"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Teams Clients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Electron (Windows,</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MacOS, Linux)</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Web</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iOS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Android</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4818615"/>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365287"/>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327584"/>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385200"/>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385233"/>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307734"/>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385233"/>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358611"/>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282882"/>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276944"/>
            <a:ext cx="1609320" cy="830997"/>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276944"/>
            <a:ext cx="2239811" cy="1061829"/>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Files, Web pages</a:t>
            </a:r>
            <a:br>
              <a:rPr kumimoji="0" lang="en-US" sz="2400" b="0" i="0" u="none" strike="noStrike" kern="1200" cap="none" spc="0" normalizeH="0" baseline="0" noProof="0">
                <a:ln>
                  <a:noFill/>
                </a:ln>
                <a:solidFill>
                  <a:srgbClr val="1A1A1A"/>
                </a:solidFill>
                <a:effectLst/>
                <a:uLnTx/>
                <a:uFillTx/>
                <a:latin typeface="Segoe UI"/>
                <a:ea typeface="+mn-ea"/>
                <a:cs typeface="+mn-cs"/>
              </a:rPr>
            </a:br>
            <a:r>
              <a:rPr kumimoji="0" lang="en-US" sz="1500" b="0" i="0" u="none" strike="noStrike" kern="1200" cap="none" spc="0" normalizeH="0" baseline="0" noProof="0">
                <a:ln>
                  <a:noFill/>
                </a:ln>
                <a:solidFill>
                  <a:srgbClr val="1A1A1A"/>
                </a:solidFill>
                <a:effectLst/>
                <a:uLnTx/>
                <a:uFillTx/>
                <a:latin typeface="Segoe UI"/>
                <a:ea typeface="+mn-ea"/>
                <a:cs typeface="+mn-cs"/>
              </a:rPr>
              <a:t>Compliant file storage</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276944"/>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276944"/>
            <a:ext cx="1910369" cy="946413"/>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Calendar</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srgbClr val="1A1A1A"/>
                </a:solidFill>
                <a:effectLst/>
                <a:uLnTx/>
                <a:uFillTx/>
                <a:latin typeface="Segoe UI"/>
                <a:ea typeface="+mn-ea"/>
                <a:cs typeface="+mn-cs"/>
              </a:rPr>
              <a:t>Compliant message storage</a:t>
            </a:r>
          </a:p>
        </p:txBody>
      </p:sp>
      <p:grpSp>
        <p:nvGrpSpPr>
          <p:cNvPr id="17" name="Group 16">
            <a:extLst>
              <a:ext uri="{FF2B5EF4-FFF2-40B4-BE49-F238E27FC236}">
                <a16:creationId xmlns:a16="http://schemas.microsoft.com/office/drawing/2014/main" id="{5993C3A8-667B-4D4B-9ED4-CF1922B9C09F}"/>
              </a:ext>
            </a:extLst>
          </p:cNvPr>
          <p:cNvGrpSpPr/>
          <p:nvPr/>
        </p:nvGrpSpPr>
        <p:grpSpPr>
          <a:xfrm>
            <a:off x="8978339" y="2246407"/>
            <a:ext cx="6893885" cy="2169005"/>
            <a:chOff x="5985559" y="1440631"/>
            <a:chExt cx="4595923" cy="1446003"/>
          </a:xfrm>
        </p:grpSpPr>
        <p:grpSp>
          <p:nvGrpSpPr>
            <p:cNvPr id="50" name="Group 49">
              <a:extLst>
                <a:ext uri="{FF2B5EF4-FFF2-40B4-BE49-F238E27FC236}">
                  <a16:creationId xmlns:a16="http://schemas.microsoft.com/office/drawing/2014/main" id="{C84BA39D-CA21-44BA-AA7A-2C3C8101FF2B}"/>
                </a:ext>
              </a:extLst>
            </p:cNvPr>
            <p:cNvGrpSpPr/>
            <p:nvPr/>
          </p:nvGrpSpPr>
          <p:grpSpPr>
            <a:xfrm>
              <a:off x="5985559" y="1440631"/>
              <a:ext cx="4595923" cy="1446003"/>
              <a:chOff x="5985559" y="1638180"/>
              <a:chExt cx="4595923" cy="1446003"/>
            </a:xfrm>
          </p:grpSpPr>
          <p:sp>
            <p:nvSpPr>
              <p:cNvPr id="51" name="Rounded Rectangle 6">
                <a:extLst>
                  <a:ext uri="{FF2B5EF4-FFF2-40B4-BE49-F238E27FC236}">
                    <a16:creationId xmlns:a16="http://schemas.microsoft.com/office/drawing/2014/main" id="{008B3B0F-DF0C-48F8-B8D3-360CB1A53B83}"/>
                  </a:ext>
                </a:extLst>
              </p:cNvPr>
              <p:cNvSpPr/>
              <p:nvPr/>
            </p:nvSpPr>
            <p:spPr>
              <a:xfrm>
                <a:off x="5985559" y="1646693"/>
                <a:ext cx="4595923" cy="1437490"/>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B07BCB8A-39DD-4215-8C63-7F99A26279BC}"/>
                  </a:ext>
                </a:extLst>
              </p:cNvPr>
              <p:cNvSpPr txBox="1"/>
              <p:nvPr/>
            </p:nvSpPr>
            <p:spPr>
              <a:xfrm>
                <a:off x="6011892" y="1638180"/>
                <a:ext cx="3296011" cy="1231106"/>
              </a:xfrm>
              <a:prstGeom prst="rect">
                <a:avLst/>
              </a:prstGeom>
              <a:noFill/>
              <a:ln>
                <a:noFill/>
              </a:ln>
            </p:spPr>
            <p:txBody>
              <a:bodyPr wrap="square" rtlCol="0">
                <a:spAutoFit/>
              </a:bodyPr>
              <a:lstStyle/>
              <a:p>
                <a:pPr marL="0" marR="0" lvl="0" indent="0" algn="l" defTabSz="1371551"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Your Application</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Tabs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Bots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Messaging Extensions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Connectors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Task Modules etc.</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3" name="Picture 12" descr="Bit developing an app">
              <a:extLst>
                <a:ext uri="{FF2B5EF4-FFF2-40B4-BE49-F238E27FC236}">
                  <a16:creationId xmlns:a16="http://schemas.microsoft.com/office/drawing/2014/main" id="{B408142D-28AF-426D-A58B-21546E01CF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71709" y="1584582"/>
              <a:ext cx="1199988" cy="1200773"/>
            </a:xfrm>
            <a:prstGeom prst="rect">
              <a:avLst/>
            </a:prstGeom>
          </p:spPr>
        </p:pic>
      </p:grpSp>
      <p:grpSp>
        <p:nvGrpSpPr>
          <p:cNvPr id="30" name="Group 29">
            <a:extLst>
              <a:ext uri="{FF2B5EF4-FFF2-40B4-BE49-F238E27FC236}">
                <a16:creationId xmlns:a16="http://schemas.microsoft.com/office/drawing/2014/main" id="{2015F4E2-C2C5-4C54-834F-DF8ADF3D5DAA}"/>
              </a:ext>
            </a:extLst>
          </p:cNvPr>
          <p:cNvGrpSpPr/>
          <p:nvPr/>
        </p:nvGrpSpPr>
        <p:grpSpPr>
          <a:xfrm>
            <a:off x="12630759" y="3326120"/>
            <a:ext cx="916989" cy="722034"/>
            <a:chOff x="8420506" y="2160440"/>
            <a:chExt cx="611326" cy="481356"/>
          </a:xfrm>
        </p:grpSpPr>
        <p:pic>
          <p:nvPicPr>
            <p:cNvPr id="19" name="Picture 18" descr="Power Apps">
              <a:extLst>
                <a:ext uri="{FF2B5EF4-FFF2-40B4-BE49-F238E27FC236}">
                  <a16:creationId xmlns:a16="http://schemas.microsoft.com/office/drawing/2014/main" id="{8420D21F-3259-40D1-8EA0-151D1C6092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20506" y="2331759"/>
              <a:ext cx="226137" cy="217779"/>
            </a:xfrm>
            <a:prstGeom prst="rect">
              <a:avLst/>
            </a:prstGeom>
          </p:spPr>
        </p:pic>
        <p:pic>
          <p:nvPicPr>
            <p:cNvPr id="21" name="Picture 20" descr="Power Automate&#10;">
              <a:extLst>
                <a:ext uri="{FF2B5EF4-FFF2-40B4-BE49-F238E27FC236}">
                  <a16:creationId xmlns:a16="http://schemas.microsoft.com/office/drawing/2014/main" id="{BDEECC14-E4D9-470D-B40B-1820192476A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09874" y="2343594"/>
              <a:ext cx="221958" cy="178774"/>
            </a:xfrm>
            <a:prstGeom prst="rect">
              <a:avLst/>
            </a:prstGeom>
          </p:spPr>
        </p:pic>
        <p:pic>
          <p:nvPicPr>
            <p:cNvPr id="23" name="Picture 22" descr="Power BI">
              <a:extLst>
                <a:ext uri="{FF2B5EF4-FFF2-40B4-BE49-F238E27FC236}">
                  <a16:creationId xmlns:a16="http://schemas.microsoft.com/office/drawing/2014/main" id="{5B8797DE-FB50-41FF-A8A5-9C4AE99A1D8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49989" y="2419374"/>
              <a:ext cx="168558" cy="222422"/>
            </a:xfrm>
            <a:prstGeom prst="rect">
              <a:avLst/>
            </a:prstGeom>
          </p:spPr>
        </p:pic>
        <p:pic>
          <p:nvPicPr>
            <p:cNvPr id="26" name="Picture 25" descr="Power Virtual Agents">
              <a:extLst>
                <a:ext uri="{FF2B5EF4-FFF2-40B4-BE49-F238E27FC236}">
                  <a16:creationId xmlns:a16="http://schemas.microsoft.com/office/drawing/2014/main" id="{B8CC2D45-1AAF-4023-BC9E-DF456F2C5BB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23289" y="2160440"/>
              <a:ext cx="221958" cy="212671"/>
            </a:xfrm>
            <a:prstGeom prst="rect">
              <a:avLst/>
            </a:prstGeom>
          </p:spPr>
        </p:pic>
      </p:grpSp>
      <p:pic>
        <p:nvPicPr>
          <p:cNvPr id="29" name="Picture 28" descr="Microsoft Azure">
            <a:extLst>
              <a:ext uri="{FF2B5EF4-FFF2-40B4-BE49-F238E27FC236}">
                <a16:creationId xmlns:a16="http://schemas.microsoft.com/office/drawing/2014/main" id="{9413C4B1-DC44-460B-9450-524952259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6689" y="2364914"/>
            <a:ext cx="1593587" cy="836633"/>
          </a:xfrm>
          <a:prstGeom prst="rect">
            <a:avLst/>
          </a:prstGeom>
        </p:spPr>
      </p:pic>
      <p:sp>
        <p:nvSpPr>
          <p:cNvPr id="55" name="Flowchart: Document 54">
            <a:extLst>
              <a:ext uri="{FF2B5EF4-FFF2-40B4-BE49-F238E27FC236}">
                <a16:creationId xmlns:a16="http://schemas.microsoft.com/office/drawing/2014/main" id="{5724A29D-B535-4CB6-811D-12CD7F8979BD}"/>
              </a:ext>
            </a:extLst>
          </p:cNvPr>
          <p:cNvSpPr/>
          <p:nvPr/>
        </p:nvSpPr>
        <p:spPr>
          <a:xfrm>
            <a:off x="6923522" y="3346298"/>
            <a:ext cx="1015355"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err="1">
                <a:ln>
                  <a:noFill/>
                </a:ln>
                <a:solidFill>
                  <a:srgbClr val="E6E6E6"/>
                </a:solidFill>
                <a:effectLst/>
                <a:uLnTx/>
                <a:uFillTx/>
                <a:latin typeface="Segoe UI"/>
                <a:ea typeface="+mn-ea"/>
                <a:cs typeface="+mn-cs"/>
              </a:rPr>
              <a:t>manifest.json</a:t>
            </a:r>
            <a:endParaRPr kumimoji="0" lang="en-US" sz="1500" b="0" i="0" u="none" strike="noStrike" kern="1200" cap="none" spc="0" normalizeH="0" baseline="0" noProof="0">
              <a:ln>
                <a:noFill/>
              </a:ln>
              <a:solidFill>
                <a:srgbClr val="E6E6E6"/>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6648264"/>
            <a:ext cx="6571974" cy="775597"/>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7710599"/>
            <a:ext cx="3778278" cy="941796"/>
          </a:xfrm>
          <a:prstGeom prst="rect">
            <a:avLst/>
          </a:prstGeom>
          <a:noFill/>
        </p:spPr>
        <p:txBody>
          <a:bodyPr wrap="none" lIns="274320" tIns="219456" rIns="274320" bIns="219456" rtlCol="0">
            <a:spAutoFit/>
          </a:bodyPr>
          <a:lstStyle/>
          <a:p>
            <a:pPr marL="0" marR="0" lvl="0" indent="0" algn="l" defTabSz="1371551" rtl="0" eaLnBrk="1" fontAlgn="auto" latinLnBrk="0" hangingPunct="1">
              <a:lnSpc>
                <a:spcPct val="90000"/>
              </a:lnSpc>
              <a:spcBef>
                <a:spcPts val="0"/>
              </a:spcBef>
              <a:spcAft>
                <a:spcPts val="90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a:ea typeface="+mn-ea"/>
                <a:cs typeface="+mn-cs"/>
              </a:rPr>
              <a:t>Microsoft Azure</a:t>
            </a:r>
          </a:p>
        </p:txBody>
      </p:sp>
      <p:sp>
        <p:nvSpPr>
          <p:cNvPr id="11" name="Title 10">
            <a:extLst>
              <a:ext uri="{FF2B5EF4-FFF2-40B4-BE49-F238E27FC236}">
                <a16:creationId xmlns:a16="http://schemas.microsoft.com/office/drawing/2014/main" id="{4E67CE13-9FF7-4128-AB31-8E5BC41178CA}"/>
              </a:ext>
            </a:extLst>
          </p:cNvPr>
          <p:cNvSpPr>
            <a:spLocks noGrp="1"/>
          </p:cNvSpPr>
          <p:nvPr>
            <p:ph type="title"/>
          </p:nvPr>
        </p:nvSpPr>
        <p:spPr/>
        <p:txBody>
          <a:bodyPr/>
          <a:lstStyle/>
          <a:p>
            <a:r>
              <a:rPr lang="en-US" dirty="0">
                <a:solidFill>
                  <a:schemeClr val="bg1"/>
                </a:solidFill>
              </a:rPr>
              <a:t>Teams Application Architecture</a:t>
            </a:r>
            <a:endParaRPr lang="en-US" dirty="0"/>
          </a:p>
        </p:txBody>
      </p:sp>
    </p:spTree>
    <p:custDataLst>
      <p:tags r:id="rId1"/>
    </p:custDataLst>
    <p:extLst>
      <p:ext uri="{BB962C8B-B14F-4D97-AF65-F5344CB8AC3E}">
        <p14:creationId xmlns:p14="http://schemas.microsoft.com/office/powerpoint/2010/main" val="212934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983DECD1-54BA-4861-A0E5-90CD2BC39622}"/>
              </a:ext>
            </a:extLst>
          </p:cNvPr>
          <p:cNvGrpSpPr/>
          <p:nvPr/>
        </p:nvGrpSpPr>
        <p:grpSpPr>
          <a:xfrm>
            <a:off x="1747670" y="7350357"/>
            <a:ext cx="14184296" cy="2000496"/>
            <a:chOff x="1165113" y="4653346"/>
            <a:chExt cx="9456197" cy="1333664"/>
          </a:xfrm>
        </p:grpSpPr>
        <p:sp>
          <p:nvSpPr>
            <p:cNvPr id="65" name="Rectangle: Rounded Corners 64">
              <a:extLst>
                <a:ext uri="{FF2B5EF4-FFF2-40B4-BE49-F238E27FC236}">
                  <a16:creationId xmlns:a16="http://schemas.microsoft.com/office/drawing/2014/main" id="{50C74ECD-252A-4F63-98AA-91793249B179}"/>
                </a:ext>
              </a:extLst>
            </p:cNvPr>
            <p:cNvSpPr/>
            <p:nvPr/>
          </p:nvSpPr>
          <p:spPr>
            <a:xfrm>
              <a:off x="1165113" y="4653346"/>
              <a:ext cx="9456197" cy="1311037"/>
            </a:xfrm>
            <a:prstGeom prst="roundRect">
              <a:avLst/>
            </a:prstGeom>
            <a:solidFill>
              <a:schemeClr val="bg1">
                <a:lumMod val="60000"/>
                <a:lumOff val="40000"/>
              </a:schemeClr>
            </a:solidFill>
            <a:ln w="12700" cap="flat" cmpd="sng" algn="ctr">
              <a:noFill/>
              <a:prstDash val="solid"/>
              <a:miter lim="800000"/>
            </a:ln>
            <a:effectLst/>
          </p:spPr>
          <p:txBody>
            <a:bodyPr rtlCol="0" anchor="ctr"/>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6" name="Group 65">
              <a:extLst>
                <a:ext uri="{FF2B5EF4-FFF2-40B4-BE49-F238E27FC236}">
                  <a16:creationId xmlns:a16="http://schemas.microsoft.com/office/drawing/2014/main" id="{6FAAE5FE-CF47-455B-ADFE-E51F68253121}"/>
                </a:ext>
              </a:extLst>
            </p:cNvPr>
            <p:cNvGrpSpPr/>
            <p:nvPr/>
          </p:nvGrpSpPr>
          <p:grpSpPr>
            <a:xfrm>
              <a:off x="6605078" y="5091663"/>
              <a:ext cx="556559" cy="537370"/>
              <a:chOff x="9488300" y="3294161"/>
              <a:chExt cx="378021" cy="364987"/>
            </a:xfrm>
            <a:solidFill>
              <a:schemeClr val="bg1">
                <a:lumMod val="60000"/>
                <a:lumOff val="40000"/>
              </a:schemeClr>
            </a:solidFill>
          </p:grpSpPr>
          <p:sp>
            <p:nvSpPr>
              <p:cNvPr id="69" name="Rectangle 68">
                <a:extLst>
                  <a:ext uri="{FF2B5EF4-FFF2-40B4-BE49-F238E27FC236}">
                    <a16:creationId xmlns:a16="http://schemas.microsoft.com/office/drawing/2014/main" id="{7C83D056-D10A-423A-A10C-06A0CCB9272A}"/>
                  </a:ext>
                </a:extLst>
              </p:cNvPr>
              <p:cNvSpPr/>
              <p:nvPr/>
            </p:nvSpPr>
            <p:spPr bwMode="auto">
              <a:xfrm>
                <a:off x="9488300" y="3294161"/>
                <a:ext cx="378021" cy="3649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pic>
            <p:nvPicPr>
              <p:cNvPr id="70" name="Picture 69" descr="A close up of a logo&#10;&#10;Description automatically generated">
                <a:extLst>
                  <a:ext uri="{FF2B5EF4-FFF2-40B4-BE49-F238E27FC236}">
                    <a16:creationId xmlns:a16="http://schemas.microsoft.com/office/drawing/2014/main" id="{25226772-234B-4B31-AB57-4D13D25E17C4}"/>
                  </a:ext>
                </a:extLst>
              </p:cNvPr>
              <p:cNvPicPr>
                <a:picLocks noChangeAspect="1"/>
              </p:cNvPicPr>
              <p:nvPr/>
            </p:nvPicPr>
            <p:blipFill>
              <a:blip r:embed="rId4"/>
              <a:stretch>
                <a:fillRect/>
              </a:stretch>
            </p:blipFill>
            <p:spPr>
              <a:xfrm>
                <a:off x="9540946" y="3328773"/>
                <a:ext cx="299638" cy="299638"/>
              </a:xfrm>
              <a:prstGeom prst="rect">
                <a:avLst/>
              </a:prstGeom>
              <a:grpFill/>
            </p:spPr>
          </p:pic>
        </p:grpSp>
        <p:sp>
          <p:nvSpPr>
            <p:cNvPr id="67" name="TextBox 66">
              <a:extLst>
                <a:ext uri="{FF2B5EF4-FFF2-40B4-BE49-F238E27FC236}">
                  <a16:creationId xmlns:a16="http://schemas.microsoft.com/office/drawing/2014/main" id="{2409FC3A-9ED3-4631-9632-A3495A758C70}"/>
                </a:ext>
              </a:extLst>
            </p:cNvPr>
            <p:cNvSpPr txBox="1"/>
            <p:nvPr/>
          </p:nvSpPr>
          <p:spPr>
            <a:xfrm>
              <a:off x="5588543" y="5497645"/>
              <a:ext cx="2629247" cy="489365"/>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100" b="0" i="0" u="none" strike="noStrike" kern="1200" cap="none" spc="0" normalizeH="0" baseline="0" noProof="0">
                  <a:ln>
                    <a:noFill/>
                  </a:ln>
                  <a:solidFill>
                    <a:srgbClr val="1A1A1A"/>
                  </a:solidFill>
                  <a:effectLst/>
                  <a:uLnTx/>
                  <a:uFillTx/>
                  <a:latin typeface="Segoe UI"/>
                  <a:ea typeface="+mn-ea"/>
                  <a:cs typeface="+mn-cs"/>
                </a:rPr>
                <a:t>Azure Active Directory</a:t>
              </a:r>
            </a:p>
          </p:txBody>
        </p:sp>
        <p:pic>
          <p:nvPicPr>
            <p:cNvPr id="68" name="Picture 67" descr="Microsoft Azure">
              <a:extLst>
                <a:ext uri="{FF2B5EF4-FFF2-40B4-BE49-F238E27FC236}">
                  <a16:creationId xmlns:a16="http://schemas.microsoft.com/office/drawing/2014/main" id="{5A4772F9-B4DE-4EF2-83CF-75175687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4305" y="5076550"/>
              <a:ext cx="1281923" cy="673009"/>
            </a:xfrm>
            <a:prstGeom prst="rect">
              <a:avLst/>
            </a:prstGeom>
          </p:spPr>
        </p:pic>
      </p:grpSp>
      <p:sp>
        <p:nvSpPr>
          <p:cNvPr id="5" name="Rounded Rectangle 6">
            <a:extLst>
              <a:ext uri="{FF2B5EF4-FFF2-40B4-BE49-F238E27FC236}">
                <a16:creationId xmlns:a16="http://schemas.microsoft.com/office/drawing/2014/main" id="{D1C6149B-ED76-4E5C-B25C-008853A4FFD6}"/>
              </a:ext>
            </a:extLst>
          </p:cNvPr>
          <p:cNvSpPr/>
          <p:nvPr/>
        </p:nvSpPr>
        <p:spPr>
          <a:xfrm>
            <a:off x="1747670" y="1857701"/>
            <a:ext cx="6893885" cy="215623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790820D-48A8-4138-97CA-BB80CE8F91D8}"/>
              </a:ext>
            </a:extLst>
          </p:cNvPr>
          <p:cNvGrpSpPr/>
          <p:nvPr/>
        </p:nvGrpSpPr>
        <p:grpSpPr>
          <a:xfrm>
            <a:off x="2215535" y="1851230"/>
            <a:ext cx="6036018" cy="1846659"/>
            <a:chOff x="1477023" y="1440631"/>
            <a:chExt cx="4024012" cy="1231106"/>
          </a:xfrm>
        </p:grpSpPr>
        <p:pic>
          <p:nvPicPr>
            <p:cNvPr id="7" name="Picture 6" descr="Microsoft Teams logo">
              <a:extLst>
                <a:ext uri="{FF2B5EF4-FFF2-40B4-BE49-F238E27FC236}">
                  <a16:creationId xmlns:a16="http://schemas.microsoft.com/office/drawing/2014/main" id="{01989428-C875-4C97-8792-BC3C534886CA}"/>
                </a:ext>
              </a:extLst>
            </p:cNvPr>
            <p:cNvPicPr>
              <a:picLocks noChangeAspect="1"/>
            </p:cNvPicPr>
            <p:nvPr/>
          </p:nvPicPr>
          <p:blipFill>
            <a:blip r:embed="rId6"/>
            <a:stretch>
              <a:fillRect/>
            </a:stretch>
          </p:blipFill>
          <p:spPr>
            <a:xfrm>
              <a:off x="1477023" y="1714321"/>
              <a:ext cx="1008542" cy="919143"/>
            </a:xfrm>
            <a:prstGeom prst="rect">
              <a:avLst/>
            </a:prstGeom>
          </p:spPr>
        </p:pic>
        <p:sp>
          <p:nvSpPr>
            <p:cNvPr id="8" name="TextBox 7">
              <a:extLst>
                <a:ext uri="{FF2B5EF4-FFF2-40B4-BE49-F238E27FC236}">
                  <a16:creationId xmlns:a16="http://schemas.microsoft.com/office/drawing/2014/main" id="{F73C32B7-F5E0-4B37-A8B3-A210273CE0E2}"/>
                </a:ext>
              </a:extLst>
            </p:cNvPr>
            <p:cNvSpPr txBox="1"/>
            <p:nvPr/>
          </p:nvSpPr>
          <p:spPr>
            <a:xfrm>
              <a:off x="2884097" y="1440631"/>
              <a:ext cx="2616938" cy="1231106"/>
            </a:xfrm>
            <a:prstGeom prst="rect">
              <a:avLst/>
            </a:prstGeom>
            <a:noFill/>
          </p:spPr>
          <p:txBody>
            <a:bodyPr wrap="square" rtlCol="0">
              <a:spAutoFit/>
            </a:bodyPr>
            <a:lstStyle/>
            <a:p>
              <a:pPr marL="0" marR="0" lvl="0" indent="0" algn="l" defTabSz="1371551"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Teams Clients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Electron (Windows,</a:t>
              </a:r>
              <a:br>
                <a:rPr kumimoji="0" lang="en-US" sz="1800" b="0" i="0" u="none" strike="noStrike" kern="1200" cap="none" spc="0" normalizeH="0" baseline="0" noProof="0">
                  <a:ln>
                    <a:noFill/>
                  </a:ln>
                  <a:solidFill>
                    <a:srgbClr val="1A1A1A"/>
                  </a:solidFill>
                  <a:effectLst/>
                  <a:uLnTx/>
                  <a:uFillTx/>
                  <a:latin typeface="Segoe UI"/>
                  <a:ea typeface="+mn-ea"/>
                  <a:cs typeface="+mn-cs"/>
                </a:rPr>
              </a:br>
              <a:r>
                <a:rPr kumimoji="0" lang="en-US" sz="1800" b="0" i="0" u="none" strike="noStrike" kern="1200" cap="none" spc="0" normalizeH="0" baseline="0" noProof="0">
                  <a:ln>
                    <a:noFill/>
                  </a:ln>
                  <a:solidFill>
                    <a:srgbClr val="1A1A1A"/>
                  </a:solidFill>
                  <a:effectLst/>
                  <a:uLnTx/>
                  <a:uFillTx/>
                  <a:latin typeface="Segoe UI"/>
                  <a:ea typeface="+mn-ea"/>
                  <a:cs typeface="+mn-cs"/>
                </a:rPr>
                <a:t>MacOS, Linux)</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Web</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iOS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Android</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 name="Rounded Rectangle 4">
            <a:extLst>
              <a:ext uri="{FF2B5EF4-FFF2-40B4-BE49-F238E27FC236}">
                <a16:creationId xmlns:a16="http://schemas.microsoft.com/office/drawing/2014/main" id="{AEDB2D14-26E3-4730-8618-50225FF3776D}"/>
              </a:ext>
            </a:extLst>
          </p:cNvPr>
          <p:cNvSpPr/>
          <p:nvPr/>
        </p:nvSpPr>
        <p:spPr>
          <a:xfrm>
            <a:off x="1747670" y="5247134"/>
            <a:ext cx="14184296" cy="2639205"/>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2058" b="0" i="0" u="none" strike="noStrike" kern="0" cap="none" spc="0" normalizeH="0" baseline="0" noProof="0">
              <a:ln>
                <a:noFill/>
              </a:ln>
              <a:solidFill>
                <a:srgbClr val="1A1A1A"/>
              </a:solidFill>
              <a:effectLst/>
              <a:uLnTx/>
              <a:uFillTx/>
              <a:latin typeface="Calibri" panose="020F0502020204030204"/>
              <a:ea typeface="+mn-ea"/>
              <a:cs typeface="+mn-cs"/>
            </a:endParaRPr>
          </a:p>
        </p:txBody>
      </p:sp>
      <p:pic>
        <p:nvPicPr>
          <p:cNvPr id="39" name="Picture 38" descr="OneNote logo">
            <a:extLst>
              <a:ext uri="{FF2B5EF4-FFF2-40B4-BE49-F238E27FC236}">
                <a16:creationId xmlns:a16="http://schemas.microsoft.com/office/drawing/2014/main" id="{29C601B1-D288-4766-A73D-7B4120D49446}"/>
              </a:ext>
            </a:extLst>
          </p:cNvPr>
          <p:cNvPicPr>
            <a:picLocks noChangeAspect="1"/>
          </p:cNvPicPr>
          <p:nvPr/>
        </p:nvPicPr>
        <p:blipFill>
          <a:blip r:embed="rId7"/>
          <a:stretch>
            <a:fillRect/>
          </a:stretch>
        </p:blipFill>
        <p:spPr>
          <a:xfrm>
            <a:off x="7745309" y="5793806"/>
            <a:ext cx="905349" cy="787803"/>
          </a:xfrm>
          <a:prstGeom prst="rect">
            <a:avLst/>
          </a:prstGeom>
          <a:solidFill>
            <a:schemeClr val="bg1">
              <a:lumMod val="40000"/>
              <a:lumOff val="60000"/>
            </a:schemeClr>
          </a:solidFill>
        </p:spPr>
      </p:pic>
      <p:pic>
        <p:nvPicPr>
          <p:cNvPr id="72" name="Picture 71" descr="Microsoft Teams logo">
            <a:extLst>
              <a:ext uri="{FF2B5EF4-FFF2-40B4-BE49-F238E27FC236}">
                <a16:creationId xmlns:a16="http://schemas.microsoft.com/office/drawing/2014/main" id="{81649537-5861-4DF2-AFA1-7F67628F31F9}"/>
              </a:ext>
            </a:extLst>
          </p:cNvPr>
          <p:cNvPicPr>
            <a:picLocks noChangeAspect="1"/>
          </p:cNvPicPr>
          <p:nvPr/>
        </p:nvPicPr>
        <p:blipFill>
          <a:blip r:embed="rId6"/>
          <a:stretch>
            <a:fillRect/>
          </a:stretch>
        </p:blipFill>
        <p:spPr>
          <a:xfrm>
            <a:off x="2395370" y="5756102"/>
            <a:ext cx="947172" cy="863213"/>
          </a:xfrm>
          <a:prstGeom prst="rect">
            <a:avLst/>
          </a:prstGeom>
          <a:solidFill>
            <a:schemeClr val="bg1">
              <a:lumMod val="40000"/>
              <a:lumOff val="60000"/>
            </a:schemeClr>
          </a:solidFill>
        </p:spPr>
      </p:pic>
      <p:pic>
        <p:nvPicPr>
          <p:cNvPr id="89" name="Picture 88" descr="Microsoft Stream logo&#10;">
            <a:extLst>
              <a:ext uri="{FF2B5EF4-FFF2-40B4-BE49-F238E27FC236}">
                <a16:creationId xmlns:a16="http://schemas.microsoft.com/office/drawing/2014/main" id="{BA7BF6DB-738B-4E11-A683-8EE568DEFB7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255017" y="5813719"/>
            <a:ext cx="747980" cy="747980"/>
          </a:xfrm>
          <a:prstGeom prst="rect">
            <a:avLst/>
          </a:prstGeom>
          <a:solidFill>
            <a:schemeClr val="bg1">
              <a:lumMod val="40000"/>
              <a:lumOff val="60000"/>
            </a:schemeClr>
          </a:solidFill>
        </p:spPr>
      </p:pic>
      <p:pic>
        <p:nvPicPr>
          <p:cNvPr id="91" name="Picture 90" descr="Microsoft Exchange logo&#10;">
            <a:extLst>
              <a:ext uri="{FF2B5EF4-FFF2-40B4-BE49-F238E27FC236}">
                <a16:creationId xmlns:a16="http://schemas.microsoft.com/office/drawing/2014/main" id="{A963F7EA-C012-44AA-84CE-4CB66EFCFCD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4554107" y="5813751"/>
            <a:ext cx="747912" cy="747912"/>
          </a:xfrm>
          <a:prstGeom prst="rect">
            <a:avLst/>
          </a:prstGeom>
          <a:solidFill>
            <a:schemeClr val="bg1">
              <a:lumMod val="40000"/>
              <a:lumOff val="60000"/>
            </a:schemeClr>
          </a:solidFill>
        </p:spPr>
      </p:pic>
      <p:grpSp>
        <p:nvGrpSpPr>
          <p:cNvPr id="103" name="Group 102">
            <a:extLst>
              <a:ext uri="{FF2B5EF4-FFF2-40B4-BE49-F238E27FC236}">
                <a16:creationId xmlns:a16="http://schemas.microsoft.com/office/drawing/2014/main" id="{E8166E39-7E0D-4686-9B00-6A0783C9897A}"/>
              </a:ext>
            </a:extLst>
          </p:cNvPr>
          <p:cNvGrpSpPr/>
          <p:nvPr/>
        </p:nvGrpSpPr>
        <p:grpSpPr>
          <a:xfrm>
            <a:off x="6144894" y="5736252"/>
            <a:ext cx="698814" cy="902910"/>
            <a:chOff x="4512583" y="4182371"/>
            <a:chExt cx="563401" cy="727948"/>
          </a:xfrm>
          <a:solidFill>
            <a:schemeClr val="bg1">
              <a:lumMod val="40000"/>
              <a:lumOff val="60000"/>
            </a:schemeClr>
          </a:solidFill>
        </p:grpSpPr>
        <p:pic>
          <p:nvPicPr>
            <p:cNvPr id="83" name="Picture 82" descr="Excel logo">
              <a:extLst>
                <a:ext uri="{FF2B5EF4-FFF2-40B4-BE49-F238E27FC236}">
                  <a16:creationId xmlns:a16="http://schemas.microsoft.com/office/drawing/2014/main" id="{1519980E-81BA-45E3-8C41-A095A559D793}"/>
                </a:ext>
              </a:extLst>
            </p:cNvPr>
            <p:cNvPicPr>
              <a:picLocks noChangeAspect="1"/>
            </p:cNvPicPr>
            <p:nvPr/>
          </p:nvPicPr>
          <p:blipFill>
            <a:blip r:embed="rId12"/>
            <a:stretch>
              <a:fillRect/>
            </a:stretch>
          </p:blipFill>
          <p:spPr>
            <a:xfrm>
              <a:off x="4512583" y="4371477"/>
              <a:ext cx="368200" cy="320262"/>
            </a:xfrm>
            <a:prstGeom prst="rect">
              <a:avLst/>
            </a:prstGeom>
            <a:grpFill/>
          </p:spPr>
        </p:pic>
        <p:pic>
          <p:nvPicPr>
            <p:cNvPr id="87" name="Picture 86" descr="Word logo">
              <a:extLst>
                <a:ext uri="{FF2B5EF4-FFF2-40B4-BE49-F238E27FC236}">
                  <a16:creationId xmlns:a16="http://schemas.microsoft.com/office/drawing/2014/main" id="{B2CFC8B3-1C03-4D4E-BFDE-E705E9572E7F}"/>
                </a:ext>
              </a:extLst>
            </p:cNvPr>
            <p:cNvPicPr>
              <a:picLocks noChangeAspect="1"/>
            </p:cNvPicPr>
            <p:nvPr/>
          </p:nvPicPr>
          <p:blipFill>
            <a:blip r:embed="rId13"/>
            <a:stretch>
              <a:fillRect/>
            </a:stretch>
          </p:blipFill>
          <p:spPr>
            <a:xfrm>
              <a:off x="4749340" y="4638091"/>
              <a:ext cx="312975" cy="272228"/>
            </a:xfrm>
            <a:prstGeom prst="rect">
              <a:avLst/>
            </a:prstGeom>
            <a:grpFill/>
          </p:spPr>
        </p:pic>
        <p:pic>
          <p:nvPicPr>
            <p:cNvPr id="85" name="Picture 84" descr="PowerPoint logo">
              <a:extLst>
                <a:ext uri="{FF2B5EF4-FFF2-40B4-BE49-F238E27FC236}">
                  <a16:creationId xmlns:a16="http://schemas.microsoft.com/office/drawing/2014/main" id="{D09E1C14-4114-4650-B40B-BC85BA118923}"/>
                </a:ext>
              </a:extLst>
            </p:cNvPr>
            <p:cNvPicPr>
              <a:picLocks noChangeAspect="1"/>
            </p:cNvPicPr>
            <p:nvPr/>
          </p:nvPicPr>
          <p:blipFill>
            <a:blip r:embed="rId14"/>
            <a:stretch>
              <a:fillRect/>
            </a:stretch>
          </p:blipFill>
          <p:spPr>
            <a:xfrm>
              <a:off x="4705743" y="4182371"/>
              <a:ext cx="370241" cy="320263"/>
            </a:xfrm>
            <a:prstGeom prst="rect">
              <a:avLst/>
            </a:prstGeom>
            <a:grpFill/>
          </p:spPr>
        </p:pic>
      </p:grpSp>
      <p:pic>
        <p:nvPicPr>
          <p:cNvPr id="28" name="Picture 27" descr="Microsoft To Do">
            <a:extLst>
              <a:ext uri="{FF2B5EF4-FFF2-40B4-BE49-F238E27FC236}">
                <a16:creationId xmlns:a16="http://schemas.microsoft.com/office/drawing/2014/main" id="{025BB922-083B-416A-94B5-88295610C0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04596" y="5813751"/>
            <a:ext cx="747912" cy="747912"/>
          </a:xfrm>
          <a:prstGeom prst="rect">
            <a:avLst/>
          </a:prstGeom>
          <a:solidFill>
            <a:schemeClr val="bg1">
              <a:lumMod val="40000"/>
              <a:lumOff val="60000"/>
            </a:schemeClr>
          </a:solidFill>
        </p:spPr>
      </p:pic>
      <p:pic>
        <p:nvPicPr>
          <p:cNvPr id="1026" name="Picture 2" descr="Planner logo&#10;">
            <a:extLst>
              <a:ext uri="{FF2B5EF4-FFF2-40B4-BE49-F238E27FC236}">
                <a16:creationId xmlns:a16="http://schemas.microsoft.com/office/drawing/2014/main" id="{23322268-36B0-4FF0-8469-AE3B823040CC}"/>
              </a:ext>
            </a:extLst>
          </p:cNvPr>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552259" y="5787130"/>
            <a:ext cx="801158" cy="801158"/>
          </a:xfrm>
          <a:prstGeom prst="rect">
            <a:avLst/>
          </a:prstGeom>
          <a:solidFill>
            <a:schemeClr val="bg1">
              <a:lumMod val="40000"/>
              <a:lumOff val="60000"/>
            </a:schemeClr>
          </a:solidFill>
        </p:spPr>
      </p:pic>
      <p:grpSp>
        <p:nvGrpSpPr>
          <p:cNvPr id="104" name="Group 103">
            <a:extLst>
              <a:ext uri="{FF2B5EF4-FFF2-40B4-BE49-F238E27FC236}">
                <a16:creationId xmlns:a16="http://schemas.microsoft.com/office/drawing/2014/main" id="{EE8668DF-26CE-43C6-97E5-4C05C8BAAC96}"/>
              </a:ext>
            </a:extLst>
          </p:cNvPr>
          <p:cNvGrpSpPr/>
          <p:nvPr/>
        </p:nvGrpSpPr>
        <p:grpSpPr>
          <a:xfrm>
            <a:off x="4244143" y="5711400"/>
            <a:ext cx="999152" cy="952614"/>
            <a:chOff x="3261733" y="4003594"/>
            <a:chExt cx="833019" cy="794220"/>
          </a:xfrm>
          <a:solidFill>
            <a:schemeClr val="bg1">
              <a:lumMod val="40000"/>
              <a:lumOff val="60000"/>
            </a:schemeClr>
          </a:solidFill>
        </p:grpSpPr>
        <p:pic>
          <p:nvPicPr>
            <p:cNvPr id="62" name="Picture 61" descr="SharePoint logo">
              <a:extLst>
                <a:ext uri="{FF2B5EF4-FFF2-40B4-BE49-F238E27FC236}">
                  <a16:creationId xmlns:a16="http://schemas.microsoft.com/office/drawing/2014/main" id="{F816CBD1-DA6A-46B2-86D9-22B9F98EE351}"/>
                </a:ext>
              </a:extLst>
            </p:cNvPr>
            <p:cNvPicPr>
              <a:picLocks noChangeAspect="1"/>
            </p:cNvPicPr>
            <p:nvPr/>
          </p:nvPicPr>
          <p:blipFill>
            <a:blip r:embed="rId17"/>
            <a:stretch>
              <a:fillRect/>
            </a:stretch>
          </p:blipFill>
          <p:spPr>
            <a:xfrm>
              <a:off x="3261733" y="4003594"/>
              <a:ext cx="592281" cy="585719"/>
            </a:xfrm>
            <a:prstGeom prst="rect">
              <a:avLst/>
            </a:prstGeom>
            <a:grpFill/>
          </p:spPr>
        </p:pic>
        <p:pic>
          <p:nvPicPr>
            <p:cNvPr id="25" name="Picture 24" descr="OneDrive logo">
              <a:extLst>
                <a:ext uri="{FF2B5EF4-FFF2-40B4-BE49-F238E27FC236}">
                  <a16:creationId xmlns:a16="http://schemas.microsoft.com/office/drawing/2014/main" id="{5B2C7A98-C9A0-45F9-B25C-EDD982DF8B58}"/>
                </a:ext>
              </a:extLst>
            </p:cNvPr>
            <p:cNvPicPr>
              <a:picLocks noChangeAspect="1"/>
            </p:cNvPicPr>
            <p:nvPr/>
          </p:nvPicPr>
          <p:blipFill>
            <a:blip r:embed="rId18"/>
            <a:stretch>
              <a:fillRect/>
            </a:stretch>
          </p:blipFill>
          <p:spPr>
            <a:xfrm>
              <a:off x="3502471" y="4418820"/>
              <a:ext cx="592281" cy="378994"/>
            </a:xfrm>
            <a:prstGeom prst="rect">
              <a:avLst/>
            </a:prstGeom>
            <a:grpFill/>
          </p:spPr>
        </p:pic>
      </p:grpSp>
      <p:sp>
        <p:nvSpPr>
          <p:cNvPr id="105" name="TextBox 104">
            <a:extLst>
              <a:ext uri="{FF2B5EF4-FFF2-40B4-BE49-F238E27FC236}">
                <a16:creationId xmlns:a16="http://schemas.microsoft.com/office/drawing/2014/main" id="{80F2A217-470A-401D-8FA9-155823C63B08}"/>
              </a:ext>
            </a:extLst>
          </p:cNvPr>
          <p:cNvSpPr txBox="1"/>
          <p:nvPr/>
        </p:nvSpPr>
        <p:spPr>
          <a:xfrm>
            <a:off x="2064296" y="6705463"/>
            <a:ext cx="1609320" cy="830997"/>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Teams Services</a:t>
            </a:r>
          </a:p>
        </p:txBody>
      </p:sp>
      <p:sp>
        <p:nvSpPr>
          <p:cNvPr id="107" name="TextBox 106">
            <a:extLst>
              <a:ext uri="{FF2B5EF4-FFF2-40B4-BE49-F238E27FC236}">
                <a16:creationId xmlns:a16="http://schemas.microsoft.com/office/drawing/2014/main" id="{5249BE42-BC32-4D1D-969D-A0BE1D5FEB45}"/>
              </a:ext>
            </a:extLst>
          </p:cNvPr>
          <p:cNvSpPr txBox="1"/>
          <p:nvPr/>
        </p:nvSpPr>
        <p:spPr>
          <a:xfrm>
            <a:off x="3647521" y="6705463"/>
            <a:ext cx="2239811" cy="1061829"/>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Files, Web pages</a:t>
            </a:r>
            <a:br>
              <a:rPr kumimoji="0" lang="en-US" sz="2400" b="0" i="0" u="none" strike="noStrike" kern="1200" cap="none" spc="0" normalizeH="0" baseline="0" noProof="0">
                <a:ln>
                  <a:noFill/>
                </a:ln>
                <a:solidFill>
                  <a:srgbClr val="1A1A1A"/>
                </a:solidFill>
                <a:effectLst/>
                <a:uLnTx/>
                <a:uFillTx/>
                <a:latin typeface="Segoe UI"/>
                <a:ea typeface="+mn-ea"/>
                <a:cs typeface="+mn-cs"/>
              </a:rPr>
            </a:br>
            <a:r>
              <a:rPr kumimoji="0" lang="en-US" sz="1500" b="0" i="0" u="none" strike="noStrike" kern="1200" cap="none" spc="0" normalizeH="0" baseline="0" noProof="0">
                <a:ln>
                  <a:noFill/>
                </a:ln>
                <a:solidFill>
                  <a:srgbClr val="1A1A1A"/>
                </a:solidFill>
                <a:effectLst/>
                <a:uLnTx/>
                <a:uFillTx/>
                <a:latin typeface="Segoe UI"/>
                <a:ea typeface="+mn-ea"/>
                <a:cs typeface="+mn-cs"/>
              </a:rPr>
              <a:t>Compliant file storage</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TextBox 108">
            <a:extLst>
              <a:ext uri="{FF2B5EF4-FFF2-40B4-BE49-F238E27FC236}">
                <a16:creationId xmlns:a16="http://schemas.microsoft.com/office/drawing/2014/main" id="{92CB5238-5EA1-4B3D-9123-7DAE16D213DC}"/>
              </a:ext>
            </a:extLst>
          </p:cNvPr>
          <p:cNvSpPr txBox="1"/>
          <p:nvPr/>
        </p:nvSpPr>
        <p:spPr>
          <a:xfrm>
            <a:off x="5509754" y="6705463"/>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Office</a:t>
            </a:r>
          </a:p>
        </p:txBody>
      </p:sp>
      <p:sp>
        <p:nvSpPr>
          <p:cNvPr id="43" name="TextBox 42">
            <a:extLst>
              <a:ext uri="{FF2B5EF4-FFF2-40B4-BE49-F238E27FC236}">
                <a16:creationId xmlns:a16="http://schemas.microsoft.com/office/drawing/2014/main" id="{CF486532-D500-4387-BA45-A2C2EC990719}"/>
              </a:ext>
            </a:extLst>
          </p:cNvPr>
          <p:cNvSpPr txBox="1"/>
          <p:nvPr/>
        </p:nvSpPr>
        <p:spPr>
          <a:xfrm>
            <a:off x="7232483" y="6705463"/>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OneNote</a:t>
            </a:r>
          </a:p>
        </p:txBody>
      </p:sp>
      <p:sp>
        <p:nvSpPr>
          <p:cNvPr id="44" name="TextBox 43">
            <a:extLst>
              <a:ext uri="{FF2B5EF4-FFF2-40B4-BE49-F238E27FC236}">
                <a16:creationId xmlns:a16="http://schemas.microsoft.com/office/drawing/2014/main" id="{D50EF4FE-3954-45CA-B8A1-FBF54BDE9FC6}"/>
              </a:ext>
            </a:extLst>
          </p:cNvPr>
          <p:cNvSpPr txBox="1"/>
          <p:nvPr/>
        </p:nvSpPr>
        <p:spPr>
          <a:xfrm>
            <a:off x="8955212" y="6705463"/>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Planner</a:t>
            </a:r>
          </a:p>
        </p:txBody>
      </p:sp>
      <p:sp>
        <p:nvSpPr>
          <p:cNvPr id="45" name="TextBox 44">
            <a:extLst>
              <a:ext uri="{FF2B5EF4-FFF2-40B4-BE49-F238E27FC236}">
                <a16:creationId xmlns:a16="http://schemas.microsoft.com/office/drawing/2014/main" id="{B33ED3CD-A453-4FD0-964E-A15AC00EA3D4}"/>
              </a:ext>
            </a:extLst>
          </p:cNvPr>
          <p:cNvSpPr txBox="1"/>
          <p:nvPr/>
        </p:nvSpPr>
        <p:spPr>
          <a:xfrm>
            <a:off x="10677941" y="6705463"/>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Stream</a:t>
            </a:r>
          </a:p>
        </p:txBody>
      </p:sp>
      <p:sp>
        <p:nvSpPr>
          <p:cNvPr id="46" name="TextBox 45">
            <a:extLst>
              <a:ext uri="{FF2B5EF4-FFF2-40B4-BE49-F238E27FC236}">
                <a16:creationId xmlns:a16="http://schemas.microsoft.com/office/drawing/2014/main" id="{A14A7736-2003-4371-A11C-2D9BA64ABC0F}"/>
              </a:ext>
            </a:extLst>
          </p:cNvPr>
          <p:cNvSpPr txBox="1"/>
          <p:nvPr/>
        </p:nvSpPr>
        <p:spPr>
          <a:xfrm>
            <a:off x="12400670" y="6705463"/>
            <a:ext cx="1609320" cy="461665"/>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To Do</a:t>
            </a:r>
          </a:p>
        </p:txBody>
      </p:sp>
      <p:sp>
        <p:nvSpPr>
          <p:cNvPr id="47" name="TextBox 46">
            <a:extLst>
              <a:ext uri="{FF2B5EF4-FFF2-40B4-BE49-F238E27FC236}">
                <a16:creationId xmlns:a16="http://schemas.microsoft.com/office/drawing/2014/main" id="{0BEA0F53-1647-42EA-B6D0-967ED4E3EADA}"/>
              </a:ext>
            </a:extLst>
          </p:cNvPr>
          <p:cNvSpPr txBox="1"/>
          <p:nvPr/>
        </p:nvSpPr>
        <p:spPr>
          <a:xfrm>
            <a:off x="13961855" y="6705463"/>
            <a:ext cx="1910369" cy="946413"/>
          </a:xfrm>
          <a:prstGeom prst="rect">
            <a:avLst/>
          </a:prstGeom>
          <a:solidFill>
            <a:schemeClr val="bg1">
              <a:lumMod val="40000"/>
              <a:lumOff val="60000"/>
            </a:schemeClr>
          </a:solidFill>
        </p:spPr>
        <p:txBody>
          <a:bodyPr wrap="square" rtlCol="0">
            <a:spAutoFit/>
          </a:body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Calendar</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srgbClr val="1A1A1A"/>
                </a:solidFill>
                <a:effectLst/>
                <a:uLnTx/>
                <a:uFillTx/>
                <a:latin typeface="Segoe UI"/>
                <a:ea typeface="+mn-ea"/>
                <a:cs typeface="+mn-cs"/>
              </a:rPr>
              <a:t>Compliant message storage</a:t>
            </a:r>
          </a:p>
        </p:txBody>
      </p:sp>
      <p:grpSp>
        <p:nvGrpSpPr>
          <p:cNvPr id="17" name="Group 16">
            <a:extLst>
              <a:ext uri="{FF2B5EF4-FFF2-40B4-BE49-F238E27FC236}">
                <a16:creationId xmlns:a16="http://schemas.microsoft.com/office/drawing/2014/main" id="{5993C3A8-667B-4D4B-9ED4-CF1922B9C09F}"/>
              </a:ext>
            </a:extLst>
          </p:cNvPr>
          <p:cNvGrpSpPr/>
          <p:nvPr/>
        </p:nvGrpSpPr>
        <p:grpSpPr>
          <a:xfrm>
            <a:off x="8978339" y="1851230"/>
            <a:ext cx="6893885" cy="2169005"/>
            <a:chOff x="5985559" y="1440631"/>
            <a:chExt cx="4595923" cy="1446003"/>
          </a:xfrm>
        </p:grpSpPr>
        <p:grpSp>
          <p:nvGrpSpPr>
            <p:cNvPr id="50" name="Group 49">
              <a:extLst>
                <a:ext uri="{FF2B5EF4-FFF2-40B4-BE49-F238E27FC236}">
                  <a16:creationId xmlns:a16="http://schemas.microsoft.com/office/drawing/2014/main" id="{C84BA39D-CA21-44BA-AA7A-2C3C8101FF2B}"/>
                </a:ext>
              </a:extLst>
            </p:cNvPr>
            <p:cNvGrpSpPr/>
            <p:nvPr/>
          </p:nvGrpSpPr>
          <p:grpSpPr>
            <a:xfrm>
              <a:off x="5985559" y="1440631"/>
              <a:ext cx="4595923" cy="1446003"/>
              <a:chOff x="5985559" y="1638180"/>
              <a:chExt cx="4595923" cy="1446003"/>
            </a:xfrm>
          </p:grpSpPr>
          <p:sp>
            <p:nvSpPr>
              <p:cNvPr id="51" name="Rounded Rectangle 6">
                <a:extLst>
                  <a:ext uri="{FF2B5EF4-FFF2-40B4-BE49-F238E27FC236}">
                    <a16:creationId xmlns:a16="http://schemas.microsoft.com/office/drawing/2014/main" id="{008B3B0F-DF0C-48F8-B8D3-360CB1A53B83}"/>
                  </a:ext>
                </a:extLst>
              </p:cNvPr>
              <p:cNvSpPr/>
              <p:nvPr/>
            </p:nvSpPr>
            <p:spPr>
              <a:xfrm>
                <a:off x="5985559" y="1646693"/>
                <a:ext cx="4595923" cy="1437490"/>
              </a:xfrm>
              <a:prstGeom prst="roundRect">
                <a:avLst>
                  <a:gd name="adj" fmla="val 6344"/>
                </a:avLst>
              </a:prstGeom>
              <a:solidFill>
                <a:schemeClr val="bg1">
                  <a:lumMod val="40000"/>
                  <a:lumOff val="60000"/>
                </a:schemeClr>
              </a:solidFill>
              <a:ln w="12700" cap="flat" cmpd="sng" algn="ctr">
                <a:noFill/>
                <a:prstDash val="lgDash"/>
                <a:miter lim="800000"/>
              </a:ln>
              <a:effectLst/>
            </p:spPr>
            <p:txBody>
              <a:bodyPr rtlCol="0" anchor="t"/>
              <a:lstStyle/>
              <a:p>
                <a:pPr marL="0" marR="0" lvl="0" indent="0" algn="ctr" defTabSz="134457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B07BCB8A-39DD-4215-8C63-7F99A26279BC}"/>
                  </a:ext>
                </a:extLst>
              </p:cNvPr>
              <p:cNvSpPr txBox="1"/>
              <p:nvPr/>
            </p:nvSpPr>
            <p:spPr>
              <a:xfrm>
                <a:off x="6011892" y="1638180"/>
                <a:ext cx="3296011" cy="1231106"/>
              </a:xfrm>
              <a:prstGeom prst="rect">
                <a:avLst/>
              </a:prstGeom>
              <a:noFill/>
              <a:ln>
                <a:noFill/>
              </a:ln>
            </p:spPr>
            <p:txBody>
              <a:bodyPr wrap="square" rtlCol="0">
                <a:spAutoFit/>
              </a:bodyPr>
              <a:lstStyle/>
              <a:p>
                <a:pPr marL="0" marR="0" lvl="0" indent="0" algn="l" defTabSz="1371551"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Your Application</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Tabs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Bots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Messaging Extensions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Connectors</a:t>
                </a:r>
              </a:p>
              <a:p>
                <a:pPr marL="428625" marR="0" lvl="0" indent="-428625" algn="l" defTabSz="137155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Task Modules etc.</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3" name="Picture 12" descr="Bit developing an app">
              <a:extLst>
                <a:ext uri="{FF2B5EF4-FFF2-40B4-BE49-F238E27FC236}">
                  <a16:creationId xmlns:a16="http://schemas.microsoft.com/office/drawing/2014/main" id="{B408142D-28AF-426D-A58B-21546E01CF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71709" y="1584582"/>
              <a:ext cx="1199988" cy="1200773"/>
            </a:xfrm>
            <a:prstGeom prst="rect">
              <a:avLst/>
            </a:prstGeom>
          </p:spPr>
        </p:pic>
      </p:grpSp>
      <p:grpSp>
        <p:nvGrpSpPr>
          <p:cNvPr id="3" name="Group 2">
            <a:extLst>
              <a:ext uri="{FF2B5EF4-FFF2-40B4-BE49-F238E27FC236}">
                <a16:creationId xmlns:a16="http://schemas.microsoft.com/office/drawing/2014/main" id="{190607AD-528C-47B4-A339-34DBB27833A8}"/>
              </a:ext>
            </a:extLst>
          </p:cNvPr>
          <p:cNvGrpSpPr/>
          <p:nvPr/>
        </p:nvGrpSpPr>
        <p:grpSpPr>
          <a:xfrm>
            <a:off x="8966488" y="4254653"/>
            <a:ext cx="6893885" cy="745592"/>
            <a:chOff x="5977658" y="3042913"/>
            <a:chExt cx="4595923" cy="497061"/>
          </a:xfrm>
        </p:grpSpPr>
        <p:sp>
          <p:nvSpPr>
            <p:cNvPr id="49" name="Rounded Rectangle 6">
              <a:extLst>
                <a:ext uri="{FF2B5EF4-FFF2-40B4-BE49-F238E27FC236}">
                  <a16:creationId xmlns:a16="http://schemas.microsoft.com/office/drawing/2014/main" id="{2D22311E-6BC0-4DD4-AE56-0902B41914D8}"/>
                </a:ext>
              </a:extLst>
            </p:cNvPr>
            <p:cNvSpPr/>
            <p:nvPr/>
          </p:nvSpPr>
          <p:spPr>
            <a:xfrm>
              <a:off x="5977658" y="3042913"/>
              <a:ext cx="4595923" cy="497061"/>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marL="0" marR="0" lvl="0" indent="0" algn="l" defTabSz="1344579"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srgbClr val="1A1A1A"/>
                  </a:solidFill>
                  <a:effectLst/>
                  <a:uLnTx/>
                  <a:uFillTx/>
                  <a:latin typeface="Calibri" panose="020F0502020204030204"/>
                  <a:ea typeface="+mn-ea"/>
                  <a:cs typeface="+mn-cs"/>
                </a:rPr>
                <a:t>                Microsoft Graph</a:t>
              </a:r>
            </a:p>
          </p:txBody>
        </p:sp>
        <p:pic>
          <p:nvPicPr>
            <p:cNvPr id="14" name="Picture 13">
              <a:extLst>
                <a:ext uri="{FF2B5EF4-FFF2-40B4-BE49-F238E27FC236}">
                  <a16:creationId xmlns:a16="http://schemas.microsoft.com/office/drawing/2014/main" id="{F4F4F91F-C42C-4AC3-9A3F-A8F3A05CD231}"/>
                </a:ext>
              </a:extLst>
            </p:cNvPr>
            <p:cNvPicPr>
              <a:picLocks noChangeAspect="1"/>
            </p:cNvPicPr>
            <p:nvPr/>
          </p:nvPicPr>
          <p:blipFill rotWithShape="1">
            <a:blip r:embed="rId20">
              <a:clrChange>
                <a:clrFrom>
                  <a:srgbClr val="FFFFFF"/>
                </a:clrFrom>
                <a:clrTo>
                  <a:srgbClr val="FFFFFF">
                    <a:alpha val="0"/>
                  </a:srgbClr>
                </a:clrTo>
              </a:clrChange>
            </a:blip>
            <a:srcRect l="2125" t="6844" r="3525" b="6892"/>
            <a:stretch/>
          </p:blipFill>
          <p:spPr>
            <a:xfrm>
              <a:off x="9228621" y="3094093"/>
              <a:ext cx="430527" cy="394699"/>
            </a:xfrm>
            <a:prstGeom prst="rect">
              <a:avLst/>
            </a:prstGeom>
            <a:ln>
              <a:noFill/>
            </a:ln>
          </p:spPr>
        </p:pic>
      </p:grpSp>
      <p:grpSp>
        <p:nvGrpSpPr>
          <p:cNvPr id="30" name="Group 29">
            <a:extLst>
              <a:ext uri="{FF2B5EF4-FFF2-40B4-BE49-F238E27FC236}">
                <a16:creationId xmlns:a16="http://schemas.microsoft.com/office/drawing/2014/main" id="{2015F4E2-C2C5-4C54-834F-DF8ADF3D5DAA}"/>
              </a:ext>
            </a:extLst>
          </p:cNvPr>
          <p:cNvGrpSpPr/>
          <p:nvPr/>
        </p:nvGrpSpPr>
        <p:grpSpPr>
          <a:xfrm>
            <a:off x="12630759" y="2930943"/>
            <a:ext cx="916989" cy="722034"/>
            <a:chOff x="8420506" y="2160440"/>
            <a:chExt cx="611326" cy="481356"/>
          </a:xfrm>
        </p:grpSpPr>
        <p:pic>
          <p:nvPicPr>
            <p:cNvPr id="19" name="Picture 18" descr="Power Apps">
              <a:extLst>
                <a:ext uri="{FF2B5EF4-FFF2-40B4-BE49-F238E27FC236}">
                  <a16:creationId xmlns:a16="http://schemas.microsoft.com/office/drawing/2014/main" id="{8420D21F-3259-40D1-8EA0-151D1C6092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0506" y="2331759"/>
              <a:ext cx="226137" cy="217779"/>
            </a:xfrm>
            <a:prstGeom prst="rect">
              <a:avLst/>
            </a:prstGeom>
          </p:spPr>
        </p:pic>
        <p:pic>
          <p:nvPicPr>
            <p:cNvPr id="21" name="Picture 20" descr="Power Automate&#10;">
              <a:extLst>
                <a:ext uri="{FF2B5EF4-FFF2-40B4-BE49-F238E27FC236}">
                  <a16:creationId xmlns:a16="http://schemas.microsoft.com/office/drawing/2014/main" id="{BDEECC14-E4D9-470D-B40B-1820192476A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809874" y="2343594"/>
              <a:ext cx="221958" cy="178774"/>
            </a:xfrm>
            <a:prstGeom prst="rect">
              <a:avLst/>
            </a:prstGeom>
          </p:spPr>
        </p:pic>
        <p:pic>
          <p:nvPicPr>
            <p:cNvPr id="23" name="Picture 22" descr="Power BI">
              <a:extLst>
                <a:ext uri="{FF2B5EF4-FFF2-40B4-BE49-F238E27FC236}">
                  <a16:creationId xmlns:a16="http://schemas.microsoft.com/office/drawing/2014/main" id="{5B8797DE-FB50-41FF-A8A5-9C4AE99A1D8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649989" y="2419374"/>
              <a:ext cx="168558" cy="222422"/>
            </a:xfrm>
            <a:prstGeom prst="rect">
              <a:avLst/>
            </a:prstGeom>
          </p:spPr>
        </p:pic>
        <p:pic>
          <p:nvPicPr>
            <p:cNvPr id="26" name="Picture 25" descr="Power Virtual Agents">
              <a:extLst>
                <a:ext uri="{FF2B5EF4-FFF2-40B4-BE49-F238E27FC236}">
                  <a16:creationId xmlns:a16="http://schemas.microsoft.com/office/drawing/2014/main" id="{B8CC2D45-1AAF-4023-BC9E-DF456F2C5B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23289" y="2160440"/>
              <a:ext cx="221958" cy="212671"/>
            </a:xfrm>
            <a:prstGeom prst="rect">
              <a:avLst/>
            </a:prstGeom>
          </p:spPr>
        </p:pic>
      </p:grpSp>
      <p:pic>
        <p:nvPicPr>
          <p:cNvPr id="29" name="Picture 28" descr="Microsoft Azure">
            <a:extLst>
              <a:ext uri="{FF2B5EF4-FFF2-40B4-BE49-F238E27FC236}">
                <a16:creationId xmlns:a16="http://schemas.microsoft.com/office/drawing/2014/main" id="{9413C4B1-DC44-460B-9450-524952259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6689" y="1969738"/>
            <a:ext cx="1593587" cy="836633"/>
          </a:xfrm>
          <a:prstGeom prst="rect">
            <a:avLst/>
          </a:prstGeom>
        </p:spPr>
      </p:pic>
      <p:sp>
        <p:nvSpPr>
          <p:cNvPr id="55" name="Flowchart: Document 54">
            <a:extLst>
              <a:ext uri="{FF2B5EF4-FFF2-40B4-BE49-F238E27FC236}">
                <a16:creationId xmlns:a16="http://schemas.microsoft.com/office/drawing/2014/main" id="{5724A29D-B535-4CB6-811D-12CD7F8979BD}"/>
              </a:ext>
            </a:extLst>
          </p:cNvPr>
          <p:cNvSpPr/>
          <p:nvPr/>
        </p:nvSpPr>
        <p:spPr>
          <a:xfrm>
            <a:off x="6923522" y="2951121"/>
            <a:ext cx="1015355" cy="827058"/>
          </a:xfrm>
          <a:prstGeom prst="flowChartDocument">
            <a:avLst/>
          </a:prstGeom>
          <a:solidFill>
            <a:srgbClr val="262F7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err="1">
                <a:ln>
                  <a:noFill/>
                </a:ln>
                <a:solidFill>
                  <a:srgbClr val="E6E6E6"/>
                </a:solidFill>
                <a:effectLst/>
                <a:uLnTx/>
                <a:uFillTx/>
                <a:latin typeface="Segoe UI"/>
                <a:ea typeface="+mn-ea"/>
                <a:cs typeface="+mn-cs"/>
              </a:rPr>
              <a:t>manifest.json</a:t>
            </a:r>
            <a:endParaRPr kumimoji="0" lang="en-US" sz="1500" b="0" i="0" u="none" strike="noStrike" kern="1200" cap="none" spc="0" normalizeH="0" baseline="0" noProof="0">
              <a:ln>
                <a:noFill/>
              </a:ln>
              <a:solidFill>
                <a:srgbClr val="E6E6E6"/>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644223A-FFCA-4A65-A98E-E7351F4B6DA5}"/>
              </a:ext>
            </a:extLst>
          </p:cNvPr>
          <p:cNvSpPr txBox="1"/>
          <p:nvPr/>
        </p:nvSpPr>
        <p:spPr>
          <a:xfrm>
            <a:off x="5431022" y="7076783"/>
            <a:ext cx="6571974" cy="775597"/>
          </a:xfrm>
          <a:prstGeom prst="rect">
            <a:avLst/>
          </a:prstGeom>
          <a:noFill/>
        </p:spPr>
        <p:txBody>
          <a:bodyPr wrap="square" lIns="274320" tIns="219456" rIns="274320" bIns="219456" rtlCol="0">
            <a:spAutoFit/>
          </a:bodyPr>
          <a:lstStyle/>
          <a:p>
            <a:pPr marL="0" marR="0" lvl="0" indent="0" algn="ctr" defTabSz="1371551" rtl="0" eaLnBrk="1" fontAlgn="auto" latinLnBrk="0" hangingPunct="1">
              <a:lnSpc>
                <a:spcPct val="90000"/>
              </a:lnSpc>
              <a:spcBef>
                <a:spcPts val="0"/>
              </a:spcBef>
              <a:spcAft>
                <a:spcPts val="900"/>
              </a:spcAft>
              <a:buClrTx/>
              <a:buSzTx/>
              <a:buFontTx/>
              <a:buNone/>
              <a:tabLst/>
              <a:defRPr/>
            </a:pPr>
            <a:r>
              <a:rPr kumimoji="0" lang="en-US" sz="2400" b="1" i="0" u="sng" strike="noStrike" kern="1200" cap="none" spc="0" normalizeH="0" baseline="0" noProof="0">
                <a:ln>
                  <a:noFill/>
                </a:ln>
                <a:solidFill>
                  <a:srgbClr val="1A1A1A"/>
                </a:solidFill>
                <a:effectLst/>
                <a:uLnTx/>
                <a:uFillTx/>
                <a:latin typeface="Segoe UI"/>
                <a:ea typeface="+mn-ea"/>
                <a:cs typeface="+mn-cs"/>
              </a:rPr>
              <a:t>Microsoft 365 Services</a:t>
            </a:r>
          </a:p>
        </p:txBody>
      </p:sp>
      <p:sp>
        <p:nvSpPr>
          <p:cNvPr id="10" name="TextBox 9">
            <a:extLst>
              <a:ext uri="{FF2B5EF4-FFF2-40B4-BE49-F238E27FC236}">
                <a16:creationId xmlns:a16="http://schemas.microsoft.com/office/drawing/2014/main" id="{4BC2A9D5-CF42-4D2A-BC56-779D28A46681}"/>
              </a:ext>
            </a:extLst>
          </p:cNvPr>
          <p:cNvSpPr txBox="1"/>
          <p:nvPr/>
        </p:nvSpPr>
        <p:spPr>
          <a:xfrm>
            <a:off x="4243164" y="8139117"/>
            <a:ext cx="3778278" cy="941796"/>
          </a:xfrm>
          <a:prstGeom prst="rect">
            <a:avLst/>
          </a:prstGeom>
          <a:noFill/>
        </p:spPr>
        <p:txBody>
          <a:bodyPr wrap="none" lIns="274320" tIns="219456" rIns="274320" bIns="219456" rtlCol="0">
            <a:spAutoFit/>
          </a:bodyPr>
          <a:lstStyle/>
          <a:p>
            <a:pPr marL="0" marR="0" lvl="0" indent="0" algn="l" defTabSz="1371551" rtl="0" eaLnBrk="1" fontAlgn="auto" latinLnBrk="0" hangingPunct="1">
              <a:lnSpc>
                <a:spcPct val="90000"/>
              </a:lnSpc>
              <a:spcBef>
                <a:spcPts val="0"/>
              </a:spcBef>
              <a:spcAft>
                <a:spcPts val="90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a:ea typeface="+mn-ea"/>
                <a:cs typeface="+mn-cs"/>
              </a:rPr>
              <a:t>Microsoft Azure</a:t>
            </a:r>
          </a:p>
        </p:txBody>
      </p:sp>
      <p:sp>
        <p:nvSpPr>
          <p:cNvPr id="12" name="Title 11">
            <a:extLst>
              <a:ext uri="{FF2B5EF4-FFF2-40B4-BE49-F238E27FC236}">
                <a16:creationId xmlns:a16="http://schemas.microsoft.com/office/drawing/2014/main" id="{31678BEA-5D75-448D-8E45-4A64AD301297}"/>
              </a:ext>
            </a:extLst>
          </p:cNvPr>
          <p:cNvSpPr>
            <a:spLocks noGrp="1"/>
          </p:cNvSpPr>
          <p:nvPr>
            <p:ph type="title"/>
          </p:nvPr>
        </p:nvSpPr>
        <p:spPr/>
        <p:txBody>
          <a:bodyPr/>
          <a:lstStyle/>
          <a:p>
            <a:r>
              <a:rPr lang="en-US" dirty="0">
                <a:solidFill>
                  <a:schemeClr val="bg1"/>
                </a:solidFill>
              </a:rPr>
              <a:t>Teams Application Architecture</a:t>
            </a:r>
            <a:endParaRPr lang="en-US" dirty="0"/>
          </a:p>
        </p:txBody>
      </p:sp>
      <p:sp>
        <p:nvSpPr>
          <p:cNvPr id="15" name="Rounded Rectangle 6">
            <a:extLst>
              <a:ext uri="{FF2B5EF4-FFF2-40B4-BE49-F238E27FC236}">
                <a16:creationId xmlns:a16="http://schemas.microsoft.com/office/drawing/2014/main" id="{F1124AB2-B4B2-4DA4-9754-6B55646D76D4}"/>
              </a:ext>
            </a:extLst>
          </p:cNvPr>
          <p:cNvSpPr/>
          <p:nvPr/>
        </p:nvSpPr>
        <p:spPr>
          <a:xfrm>
            <a:off x="-2959115" y="3187922"/>
            <a:ext cx="2336921" cy="745592"/>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marL="0" marR="0" lvl="0" indent="0" algn="l" defTabSz="1344579" rtl="0" eaLnBrk="1" fontAlgn="auto" latinLnBrk="0" hangingPunct="1">
              <a:lnSpc>
                <a:spcPct val="100000"/>
              </a:lnSpc>
              <a:spcBef>
                <a:spcPts val="0"/>
              </a:spcBef>
              <a:spcAft>
                <a:spcPts val="0"/>
              </a:spcAft>
              <a:buClrTx/>
              <a:buSzTx/>
              <a:buFontTx/>
              <a:buNone/>
              <a:tabLst/>
              <a:defRPr/>
            </a:pPr>
            <a: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t>Tabs:</a:t>
            </a:r>
            <a:b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br>
            <a: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t>Teams JS SDK</a:t>
            </a:r>
          </a:p>
        </p:txBody>
      </p:sp>
      <p:sp>
        <p:nvSpPr>
          <p:cNvPr id="16" name="Rounded Rectangle 6">
            <a:extLst>
              <a:ext uri="{FF2B5EF4-FFF2-40B4-BE49-F238E27FC236}">
                <a16:creationId xmlns:a16="http://schemas.microsoft.com/office/drawing/2014/main" id="{355110B6-5DE1-4F32-A48C-CA1F118ACC7C}"/>
              </a:ext>
            </a:extLst>
          </p:cNvPr>
          <p:cNvSpPr/>
          <p:nvPr/>
        </p:nvSpPr>
        <p:spPr>
          <a:xfrm>
            <a:off x="-3211295" y="6561664"/>
            <a:ext cx="2989319" cy="745592"/>
          </a:xfrm>
          <a:prstGeom prst="roundRect">
            <a:avLst>
              <a:gd name="adj" fmla="val 21674"/>
            </a:avLst>
          </a:prstGeom>
          <a:solidFill>
            <a:schemeClr val="bg1">
              <a:lumMod val="40000"/>
              <a:lumOff val="60000"/>
            </a:schemeClr>
          </a:solidFill>
          <a:ln w="12700" cap="flat" cmpd="sng" algn="ctr">
            <a:noFill/>
            <a:prstDash val="lgDash"/>
            <a:miter lim="800000"/>
          </a:ln>
          <a:effectLst/>
        </p:spPr>
        <p:txBody>
          <a:bodyPr rtlCol="0" anchor="ctr"/>
          <a:lstStyle/>
          <a:p>
            <a:pPr marL="0" marR="0" lvl="0" indent="0" algn="l" defTabSz="1344579" rtl="0" eaLnBrk="1" fontAlgn="auto" latinLnBrk="0" hangingPunct="1">
              <a:lnSpc>
                <a:spcPct val="100000"/>
              </a:lnSpc>
              <a:spcBef>
                <a:spcPts val="0"/>
              </a:spcBef>
              <a:spcAft>
                <a:spcPts val="0"/>
              </a:spcAft>
              <a:buClrTx/>
              <a:buSzTx/>
              <a:buFontTx/>
              <a:buNone/>
              <a:tabLst/>
              <a:defRPr/>
            </a:pPr>
            <a: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t>Bots, Msg Ext: </a:t>
            </a:r>
            <a:b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br>
            <a:r>
              <a:rPr kumimoji="0" lang="en-US" sz="2700" b="0" i="0" u="none" strike="noStrike" kern="0" cap="none" spc="0" normalizeH="0" baseline="0" noProof="0">
                <a:ln>
                  <a:noFill/>
                </a:ln>
                <a:solidFill>
                  <a:srgbClr val="1A1A1A"/>
                </a:solidFill>
                <a:effectLst/>
                <a:uLnTx/>
                <a:uFillTx/>
                <a:latin typeface="Calibri" panose="020F0502020204030204"/>
                <a:ea typeface="+mn-ea"/>
                <a:cs typeface="+mn-cs"/>
              </a:rPr>
              <a:t>Azure Bot SDK</a:t>
            </a:r>
          </a:p>
        </p:txBody>
      </p:sp>
      <p:sp>
        <p:nvSpPr>
          <p:cNvPr id="11" name="TextBox 10">
            <a:extLst>
              <a:ext uri="{FF2B5EF4-FFF2-40B4-BE49-F238E27FC236}">
                <a16:creationId xmlns:a16="http://schemas.microsoft.com/office/drawing/2014/main" id="{4C538FD1-8E8B-4DAF-17DC-745F130E3A58}"/>
              </a:ext>
            </a:extLst>
          </p:cNvPr>
          <p:cNvSpPr txBox="1"/>
          <p:nvPr/>
        </p:nvSpPr>
        <p:spPr>
          <a:xfrm>
            <a:off x="2492828" y="4960648"/>
            <a:ext cx="1154611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Adaptive Card actions</a:t>
            </a:r>
          </a:p>
        </p:txBody>
      </p:sp>
    </p:spTree>
    <p:custDataLst>
      <p:tags r:id="rId1"/>
    </p:custDataLst>
    <p:extLst>
      <p:ext uri="{BB962C8B-B14F-4D97-AF65-F5344CB8AC3E}">
        <p14:creationId xmlns:p14="http://schemas.microsoft.com/office/powerpoint/2010/main" val="315690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894492" y="406577"/>
            <a:ext cx="6667212" cy="1292662"/>
          </a:xfrm>
          <a:noFill/>
        </p:spPr>
        <p:txBody>
          <a:bodyPr wrap="square" rtlCol="0" anchor="t">
            <a:spAutoFit/>
          </a:bodyPr>
          <a:lstStyle/>
          <a:p>
            <a:pPr algn="ctr" defTabSz="1371024">
              <a:spcBef>
                <a:spcPts val="900"/>
              </a:spcBef>
            </a:pPr>
            <a:r>
              <a:rPr lang="en-US" sz="4200" dirty="0">
                <a:solidFill>
                  <a:schemeClr val="bg1"/>
                </a:solidFill>
              </a:rPr>
              <a:t>Teams apps add capabilities</a:t>
            </a:r>
            <a:br>
              <a:rPr lang="en-US" sz="4200" dirty="0">
                <a:solidFill>
                  <a:schemeClr val="bg1"/>
                </a:solidFill>
              </a:rPr>
            </a:br>
            <a:r>
              <a:rPr lang="en-US" sz="4200" dirty="0">
                <a:solidFill>
                  <a:schemeClr val="bg1"/>
                </a:solidFill>
              </a:rPr>
              <a:t>to Microsoft Teams</a:t>
            </a:r>
          </a:p>
        </p:txBody>
      </p:sp>
      <p:sp>
        <p:nvSpPr>
          <p:cNvPr id="71" name="TextBox 70">
            <a:extLst>
              <a:ext uri="{FF2B5EF4-FFF2-40B4-BE49-F238E27FC236}">
                <a16:creationId xmlns:a16="http://schemas.microsoft.com/office/drawing/2014/main" id="{E3B120A5-E370-4E0C-80BC-0A2CC6BC286F}"/>
              </a:ext>
            </a:extLst>
          </p:cNvPr>
          <p:cNvSpPr txBox="1"/>
          <p:nvPr/>
        </p:nvSpPr>
        <p:spPr>
          <a:xfrm>
            <a:off x="10621848" y="2010154"/>
            <a:ext cx="6462816" cy="2100351"/>
          </a:xfrm>
          <a:prstGeom prst="rect">
            <a:avLst/>
          </a:prstGeom>
          <a:noFill/>
        </p:spPr>
        <p:txBody>
          <a:bodyPr wrap="square" lIns="268781" tIns="215027" rIns="268781" bIns="215027" rtlCol="0">
            <a:spAutoFit/>
          </a:bodyPr>
          <a:lstStyle/>
          <a:p>
            <a:pPr marL="428333" marR="0" lvl="0" indent="-428333" algn="l" defTabSz="1371338" rtl="0" eaLnBrk="1" fontAlgn="auto" latinLnBrk="0" hangingPunct="1">
              <a:lnSpc>
                <a:spcPct val="90000"/>
              </a:lnSpc>
              <a:spcBef>
                <a:spcPts val="0"/>
              </a:spcBef>
              <a:spcAft>
                <a:spcPts val="882"/>
              </a:spcAft>
              <a:buClrTx/>
              <a:buSzTx/>
              <a:buFont typeface="Arial" panose="020B0604020202020204" pitchFamily="34" charset="0"/>
              <a:buChar char="•"/>
              <a:tabLst/>
              <a:defRPr/>
            </a:pPr>
            <a:r>
              <a:rPr kumimoji="0" lang="en-US" sz="2591" b="0" i="0" u="none" strike="noStrike" kern="1200" cap="none" spc="0" normalizeH="0" baseline="0" noProof="0">
                <a:ln>
                  <a:noFill/>
                </a:ln>
                <a:solidFill>
                  <a:srgbClr val="FFFFFF"/>
                </a:solidFill>
                <a:effectLst/>
                <a:uLnTx/>
                <a:uFillTx/>
                <a:latin typeface="Segoe UI"/>
                <a:ea typeface="+mn-ea"/>
                <a:cs typeface="+mn-cs"/>
              </a:rPr>
              <a:t>you supply web pages, web services, and make API calls</a:t>
            </a:r>
          </a:p>
          <a:p>
            <a:pPr marL="428333" marR="0" lvl="0" indent="-428333" algn="l" defTabSz="1371338" rtl="0" eaLnBrk="1" fontAlgn="auto" latinLnBrk="0" hangingPunct="1">
              <a:lnSpc>
                <a:spcPct val="90000"/>
              </a:lnSpc>
              <a:spcBef>
                <a:spcPts val="0"/>
              </a:spcBef>
              <a:spcAft>
                <a:spcPts val="882"/>
              </a:spcAft>
              <a:buClrTx/>
              <a:buSzTx/>
              <a:buFont typeface="Arial" panose="020B0604020202020204" pitchFamily="34" charset="0"/>
              <a:buChar char="•"/>
              <a:tabLst/>
              <a:defRPr/>
            </a:pPr>
            <a:r>
              <a:rPr kumimoji="0" lang="en-US" sz="2591" b="0" i="0" u="none" strike="noStrike" kern="1200" cap="none" spc="0" normalizeH="0" baseline="0" noProof="0">
                <a:ln>
                  <a:noFill/>
                </a:ln>
                <a:solidFill>
                  <a:srgbClr val="FFFFFF"/>
                </a:solidFill>
                <a:effectLst/>
                <a:uLnTx/>
                <a:uFillTx/>
                <a:latin typeface="Segoe UI"/>
                <a:ea typeface="+mn-ea"/>
                <a:cs typeface="+mn-cs"/>
              </a:rPr>
              <a:t>run anywhere on the Internet</a:t>
            </a:r>
          </a:p>
          <a:p>
            <a:pPr marL="428333" marR="0" lvl="0" indent="-428333" algn="l" defTabSz="1371338" rtl="0" eaLnBrk="1" fontAlgn="auto" latinLnBrk="0" hangingPunct="1">
              <a:lnSpc>
                <a:spcPct val="90000"/>
              </a:lnSpc>
              <a:spcBef>
                <a:spcPts val="0"/>
              </a:spcBef>
              <a:spcAft>
                <a:spcPts val="882"/>
              </a:spcAft>
              <a:buClrTx/>
              <a:buSzTx/>
              <a:buFont typeface="Arial" panose="020B0604020202020204" pitchFamily="34" charset="0"/>
              <a:buChar char="•"/>
              <a:tabLst/>
              <a:defRPr/>
            </a:pPr>
            <a:r>
              <a:rPr kumimoji="0" lang="en-US" sz="2591" b="0" i="0" u="none" strike="noStrike" kern="1200" cap="none" spc="0" normalizeH="0" baseline="0" noProof="0">
                <a:ln>
                  <a:noFill/>
                </a:ln>
                <a:solidFill>
                  <a:srgbClr val="FFFFFF"/>
                </a:solidFill>
                <a:effectLst/>
                <a:uLnTx/>
                <a:uFillTx/>
                <a:latin typeface="Segoe UI"/>
                <a:ea typeface="+mn-ea"/>
                <a:cs typeface="+mn-cs"/>
              </a:rPr>
              <a:t>use any application stack</a:t>
            </a:r>
          </a:p>
        </p:txBody>
      </p:sp>
      <p:pic>
        <p:nvPicPr>
          <p:cNvPr id="72" name="Picture 71">
            <a:extLst>
              <a:ext uri="{FF2B5EF4-FFF2-40B4-BE49-F238E27FC236}">
                <a16:creationId xmlns:a16="http://schemas.microsoft.com/office/drawing/2014/main" id="{F491C06F-2B79-4837-81DE-395B4010AD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741149" y="2854018"/>
            <a:ext cx="979745" cy="979745"/>
          </a:xfrm>
          <a:prstGeom prst="rect">
            <a:avLst/>
          </a:prstGeom>
        </p:spPr>
      </p:pic>
      <p:sp>
        <p:nvSpPr>
          <p:cNvPr id="74" name="TextBox 73">
            <a:extLst>
              <a:ext uri="{FF2B5EF4-FFF2-40B4-BE49-F238E27FC236}">
                <a16:creationId xmlns:a16="http://schemas.microsoft.com/office/drawing/2014/main" id="{C17712B4-C1A8-40DC-8E38-914F24FCB7E6}"/>
              </a:ext>
            </a:extLst>
          </p:cNvPr>
          <p:cNvSpPr txBox="1"/>
          <p:nvPr/>
        </p:nvSpPr>
        <p:spPr>
          <a:xfrm>
            <a:off x="5665028" y="4128191"/>
            <a:ext cx="3284448"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Connectors</a:t>
            </a:r>
          </a:p>
        </p:txBody>
      </p:sp>
      <p:sp>
        <p:nvSpPr>
          <p:cNvPr id="75" name="Text Placeholder 43">
            <a:extLst>
              <a:ext uri="{FF2B5EF4-FFF2-40B4-BE49-F238E27FC236}">
                <a16:creationId xmlns:a16="http://schemas.microsoft.com/office/drawing/2014/main" id="{88555839-EC51-4633-9C71-2A2F28351E3D}"/>
              </a:ext>
            </a:extLst>
          </p:cNvPr>
          <p:cNvSpPr txBox="1">
            <a:spLocks/>
          </p:cNvSpPr>
          <p:nvPr/>
        </p:nvSpPr>
        <p:spPr>
          <a:xfrm>
            <a:off x="5665028" y="4749608"/>
            <a:ext cx="3284448"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a:ln>
                  <a:noFill/>
                </a:ln>
                <a:solidFill>
                  <a:srgbClr val="FFFFFF"/>
                </a:solidFill>
                <a:effectLst/>
                <a:uLnTx/>
                <a:uFillTx/>
                <a:latin typeface="Segoe UI" charset="0"/>
                <a:ea typeface="Segoe UI" charset="0"/>
                <a:cs typeface="Segoe UI" charset="0"/>
              </a:rPr>
              <a:t>Post rich updates to channels</a:t>
            </a:r>
          </a:p>
        </p:txBody>
      </p:sp>
      <p:pic>
        <p:nvPicPr>
          <p:cNvPr id="76" name="CONNECTOR-ICON" descr="12Connector_Wht@2x.png">
            <a:extLst>
              <a:ext uri="{FF2B5EF4-FFF2-40B4-BE49-F238E27FC236}">
                <a16:creationId xmlns:a16="http://schemas.microsoft.com/office/drawing/2014/main" id="{AF6DBB12-5A3B-4B29-987C-D34625587BCD}"/>
              </a:ext>
            </a:extLst>
          </p:cNvPr>
          <p:cNvPicPr>
            <a:picLocks noChangeAspect="1"/>
          </p:cNvPicPr>
          <p:nvPr/>
        </p:nvPicPr>
        <p:blipFill>
          <a:blip r:embed="rId5">
            <a:biLevel thresh="25000"/>
          </a:blip>
          <a:stretch>
            <a:fillRect/>
          </a:stretch>
        </p:blipFill>
        <p:spPr>
          <a:xfrm>
            <a:off x="4954320" y="4076300"/>
            <a:ext cx="667377" cy="667377"/>
          </a:xfrm>
          <a:prstGeom prst="rect">
            <a:avLst/>
          </a:prstGeom>
          <a:ln>
            <a:noFill/>
          </a:ln>
        </p:spPr>
      </p:pic>
      <p:sp>
        <p:nvSpPr>
          <p:cNvPr id="80" name="TextBox 79">
            <a:extLst>
              <a:ext uri="{FF2B5EF4-FFF2-40B4-BE49-F238E27FC236}">
                <a16:creationId xmlns:a16="http://schemas.microsoft.com/office/drawing/2014/main" id="{4611B4C9-D55A-44C4-8C1C-1AA279DDC316}"/>
              </a:ext>
            </a:extLst>
          </p:cNvPr>
          <p:cNvSpPr txBox="1"/>
          <p:nvPr/>
        </p:nvSpPr>
        <p:spPr>
          <a:xfrm>
            <a:off x="5665028" y="2240867"/>
            <a:ext cx="3284448"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Bots</a:t>
            </a:r>
          </a:p>
        </p:txBody>
      </p:sp>
      <p:sp>
        <p:nvSpPr>
          <p:cNvPr id="81" name="Text Placeholder 43">
            <a:extLst>
              <a:ext uri="{FF2B5EF4-FFF2-40B4-BE49-F238E27FC236}">
                <a16:creationId xmlns:a16="http://schemas.microsoft.com/office/drawing/2014/main" id="{68482720-C50A-42BB-80DD-1CB997419D1F}"/>
              </a:ext>
            </a:extLst>
          </p:cNvPr>
          <p:cNvSpPr txBox="1">
            <a:spLocks/>
          </p:cNvSpPr>
          <p:nvPr/>
        </p:nvSpPr>
        <p:spPr>
          <a:xfrm>
            <a:off x="5665028" y="2860096"/>
            <a:ext cx="3284448"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a:ln>
                  <a:noFill/>
                </a:ln>
                <a:solidFill>
                  <a:srgbClr val="FFFFFF"/>
                </a:solidFill>
                <a:effectLst/>
                <a:uLnTx/>
                <a:uFillTx/>
                <a:latin typeface="Segoe UI" charset="0"/>
                <a:ea typeface="Segoe UI" charset="0"/>
                <a:cs typeface="Segoe UI" charset="0"/>
              </a:rPr>
              <a:t>Help users get tasks done in conversations</a:t>
            </a:r>
          </a:p>
        </p:txBody>
      </p:sp>
      <p:pic>
        <p:nvPicPr>
          <p:cNvPr id="82" name="BOT-ICON" descr="12Bots_Wht@2x.png">
            <a:extLst>
              <a:ext uri="{FF2B5EF4-FFF2-40B4-BE49-F238E27FC236}">
                <a16:creationId xmlns:a16="http://schemas.microsoft.com/office/drawing/2014/main" id="{0E082675-905E-412B-BF54-1016DA484D9C}"/>
              </a:ext>
            </a:extLst>
          </p:cNvPr>
          <p:cNvPicPr>
            <a:picLocks noChangeAspect="1"/>
          </p:cNvPicPr>
          <p:nvPr/>
        </p:nvPicPr>
        <p:blipFill>
          <a:blip r:embed="rId6">
            <a:biLevel thresh="25000"/>
          </a:blip>
          <a:stretch>
            <a:fillRect/>
          </a:stretch>
        </p:blipFill>
        <p:spPr>
          <a:xfrm>
            <a:off x="4954320" y="2240867"/>
            <a:ext cx="667377" cy="667377"/>
          </a:xfrm>
          <a:prstGeom prst="rect">
            <a:avLst/>
          </a:prstGeom>
          <a:ln>
            <a:noFill/>
          </a:ln>
        </p:spPr>
      </p:pic>
      <p:sp>
        <p:nvSpPr>
          <p:cNvPr id="84" name="TextBox 83">
            <a:extLst>
              <a:ext uri="{FF2B5EF4-FFF2-40B4-BE49-F238E27FC236}">
                <a16:creationId xmlns:a16="http://schemas.microsoft.com/office/drawing/2014/main" id="{62853F8C-9C1D-4858-992D-51F9588D7116}"/>
              </a:ext>
            </a:extLst>
          </p:cNvPr>
          <p:cNvSpPr txBox="1"/>
          <p:nvPr/>
        </p:nvSpPr>
        <p:spPr>
          <a:xfrm>
            <a:off x="5909269" y="5977599"/>
            <a:ext cx="3474251"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Adaptive Cards</a:t>
            </a:r>
          </a:p>
        </p:txBody>
      </p:sp>
      <p:sp>
        <p:nvSpPr>
          <p:cNvPr id="85" name="Text Placeholder 43">
            <a:extLst>
              <a:ext uri="{FF2B5EF4-FFF2-40B4-BE49-F238E27FC236}">
                <a16:creationId xmlns:a16="http://schemas.microsoft.com/office/drawing/2014/main" id="{4EAB2610-31E5-4889-AB50-8D6633FCEE2C}"/>
              </a:ext>
            </a:extLst>
          </p:cNvPr>
          <p:cNvSpPr txBox="1">
            <a:spLocks/>
          </p:cNvSpPr>
          <p:nvPr/>
        </p:nvSpPr>
        <p:spPr>
          <a:xfrm>
            <a:off x="5909265" y="6596831"/>
            <a:ext cx="3284448"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a:ln>
                  <a:noFill/>
                </a:ln>
                <a:solidFill>
                  <a:srgbClr val="FFFFFF"/>
                </a:solidFill>
                <a:effectLst/>
                <a:uLnTx/>
                <a:uFillTx/>
                <a:latin typeface="Segoe UI" charset="0"/>
                <a:ea typeface="Segoe UI" charset="0"/>
                <a:cs typeface="Segoe UI" charset="0"/>
              </a:rPr>
              <a:t>Interactive content in chats and dialogs</a:t>
            </a:r>
          </a:p>
        </p:txBody>
      </p:sp>
      <p:pic>
        <p:nvPicPr>
          <p:cNvPr id="86" name="CARD-ICON" descr="12Actionable_Wht@2x.png">
            <a:extLst>
              <a:ext uri="{FF2B5EF4-FFF2-40B4-BE49-F238E27FC236}">
                <a16:creationId xmlns:a16="http://schemas.microsoft.com/office/drawing/2014/main" id="{1A73A233-87C8-4ECB-BDF7-3FE46019E8CC}"/>
              </a:ext>
            </a:extLst>
          </p:cNvPr>
          <p:cNvPicPr>
            <a:picLocks noChangeAspect="1"/>
          </p:cNvPicPr>
          <p:nvPr/>
        </p:nvPicPr>
        <p:blipFill>
          <a:blip r:embed="rId7">
            <a:biLevel thresh="25000"/>
          </a:blip>
          <a:stretch>
            <a:fillRect/>
          </a:stretch>
        </p:blipFill>
        <p:spPr>
          <a:xfrm>
            <a:off x="5062517" y="5937851"/>
            <a:ext cx="667377" cy="667377"/>
          </a:xfrm>
          <a:prstGeom prst="rect">
            <a:avLst/>
          </a:prstGeom>
          <a:ln>
            <a:noFill/>
          </a:ln>
        </p:spPr>
      </p:pic>
      <p:sp>
        <p:nvSpPr>
          <p:cNvPr id="87" name="TextBox 86">
            <a:extLst>
              <a:ext uri="{FF2B5EF4-FFF2-40B4-BE49-F238E27FC236}">
                <a16:creationId xmlns:a16="http://schemas.microsoft.com/office/drawing/2014/main" id="{4DE08EA8-67F5-43AA-8FA6-FDAE4C67FABD}"/>
              </a:ext>
            </a:extLst>
          </p:cNvPr>
          <p:cNvSpPr txBox="1"/>
          <p:nvPr/>
        </p:nvSpPr>
        <p:spPr>
          <a:xfrm>
            <a:off x="1407556" y="4128189"/>
            <a:ext cx="3816212"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Messaging Extensions</a:t>
            </a:r>
          </a:p>
        </p:txBody>
      </p:sp>
      <p:sp>
        <p:nvSpPr>
          <p:cNvPr id="88" name="Text Placeholder 43">
            <a:extLst>
              <a:ext uri="{FF2B5EF4-FFF2-40B4-BE49-F238E27FC236}">
                <a16:creationId xmlns:a16="http://schemas.microsoft.com/office/drawing/2014/main" id="{F7EE1400-5DAB-4860-804E-6A7B250E9495}"/>
              </a:ext>
            </a:extLst>
          </p:cNvPr>
          <p:cNvSpPr txBox="1">
            <a:spLocks/>
          </p:cNvSpPr>
          <p:nvPr/>
        </p:nvSpPr>
        <p:spPr>
          <a:xfrm>
            <a:off x="1407557" y="4743672"/>
            <a:ext cx="3474251"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a:ln>
                  <a:noFill/>
                </a:ln>
                <a:solidFill>
                  <a:srgbClr val="FFFFFF"/>
                </a:solidFill>
                <a:effectLst/>
                <a:uLnTx/>
                <a:uFillTx/>
                <a:latin typeface="Segoe UI" charset="0"/>
                <a:ea typeface="Segoe UI" charset="0"/>
                <a:cs typeface="Segoe UI" charset="0"/>
              </a:rPr>
              <a:t>Allow users to query and share rich cards in conversations</a:t>
            </a:r>
          </a:p>
        </p:txBody>
      </p:sp>
      <p:pic>
        <p:nvPicPr>
          <p:cNvPr id="89" name="ME-ICON" descr="12Compose_Wht@2x.png">
            <a:extLst>
              <a:ext uri="{FF2B5EF4-FFF2-40B4-BE49-F238E27FC236}">
                <a16:creationId xmlns:a16="http://schemas.microsoft.com/office/drawing/2014/main" id="{05B983AC-460F-4A97-A95C-7AC1278226D2}"/>
              </a:ext>
            </a:extLst>
          </p:cNvPr>
          <p:cNvPicPr>
            <a:picLocks noChangeAspect="1"/>
          </p:cNvPicPr>
          <p:nvPr/>
        </p:nvPicPr>
        <p:blipFill>
          <a:blip r:embed="rId8">
            <a:biLevel thresh="25000"/>
          </a:blip>
          <a:stretch>
            <a:fillRect/>
          </a:stretch>
        </p:blipFill>
        <p:spPr>
          <a:xfrm>
            <a:off x="560804" y="4084934"/>
            <a:ext cx="667377" cy="667377"/>
          </a:xfrm>
          <a:prstGeom prst="rect">
            <a:avLst/>
          </a:prstGeom>
          <a:ln>
            <a:noFill/>
          </a:ln>
        </p:spPr>
      </p:pic>
      <p:sp>
        <p:nvSpPr>
          <p:cNvPr id="90" name="TextBox 89">
            <a:extLst>
              <a:ext uri="{FF2B5EF4-FFF2-40B4-BE49-F238E27FC236}">
                <a16:creationId xmlns:a16="http://schemas.microsoft.com/office/drawing/2014/main" id="{AD94778D-7F15-432E-AB47-A4A200D8D5F1}"/>
              </a:ext>
            </a:extLst>
          </p:cNvPr>
          <p:cNvSpPr txBox="1"/>
          <p:nvPr/>
        </p:nvSpPr>
        <p:spPr>
          <a:xfrm>
            <a:off x="1407554" y="2303226"/>
            <a:ext cx="3284448"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Tabs</a:t>
            </a:r>
          </a:p>
        </p:txBody>
      </p:sp>
      <p:sp>
        <p:nvSpPr>
          <p:cNvPr id="91" name="Text Placeholder 43">
            <a:extLst>
              <a:ext uri="{FF2B5EF4-FFF2-40B4-BE49-F238E27FC236}">
                <a16:creationId xmlns:a16="http://schemas.microsoft.com/office/drawing/2014/main" id="{44A1F54E-1738-49E7-A6C9-1718E4BD1C61}"/>
              </a:ext>
            </a:extLst>
          </p:cNvPr>
          <p:cNvSpPr txBox="1">
            <a:spLocks/>
          </p:cNvSpPr>
          <p:nvPr/>
        </p:nvSpPr>
        <p:spPr>
          <a:xfrm>
            <a:off x="1407556" y="2922456"/>
            <a:ext cx="3816212" cy="85245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a:ln>
                  <a:noFill/>
                </a:ln>
                <a:solidFill>
                  <a:srgbClr val="FFFFFF"/>
                </a:solidFill>
                <a:effectLst/>
                <a:uLnTx/>
                <a:uFillTx/>
                <a:latin typeface="Segoe UI" charset="0"/>
                <a:ea typeface="Segoe UI" charset="0"/>
                <a:cs typeface="Segoe UI" charset="0"/>
              </a:rPr>
              <a:t>Surface rich content as well as SharePoint Framework* based solutions</a:t>
            </a:r>
          </a:p>
        </p:txBody>
      </p:sp>
      <p:pic>
        <p:nvPicPr>
          <p:cNvPr id="92" name="TAB-ICON" descr="12Tabs_Wht@2x.png">
            <a:extLst>
              <a:ext uri="{FF2B5EF4-FFF2-40B4-BE49-F238E27FC236}">
                <a16:creationId xmlns:a16="http://schemas.microsoft.com/office/drawing/2014/main" id="{46DBEAFC-5A6C-41C1-9AE2-3ED53CD62B2E}"/>
              </a:ext>
            </a:extLst>
          </p:cNvPr>
          <p:cNvPicPr>
            <a:picLocks noChangeAspect="1"/>
          </p:cNvPicPr>
          <p:nvPr/>
        </p:nvPicPr>
        <p:blipFill>
          <a:blip r:embed="rId9">
            <a:biLevel thresh="25000"/>
          </a:blip>
          <a:stretch>
            <a:fillRect/>
          </a:stretch>
        </p:blipFill>
        <p:spPr>
          <a:xfrm>
            <a:off x="560804" y="2240865"/>
            <a:ext cx="667377" cy="667377"/>
          </a:xfrm>
          <a:prstGeom prst="rect">
            <a:avLst/>
          </a:prstGeom>
          <a:ln>
            <a:noFill/>
          </a:ln>
        </p:spPr>
      </p:pic>
      <p:sp>
        <p:nvSpPr>
          <p:cNvPr id="6" name="TextBox 5">
            <a:extLst>
              <a:ext uri="{FF2B5EF4-FFF2-40B4-BE49-F238E27FC236}">
                <a16:creationId xmlns:a16="http://schemas.microsoft.com/office/drawing/2014/main" id="{E26666BA-F34E-4A7E-94DF-2BEA8681A3E0}"/>
              </a:ext>
            </a:extLst>
          </p:cNvPr>
          <p:cNvSpPr txBox="1"/>
          <p:nvPr/>
        </p:nvSpPr>
        <p:spPr>
          <a:xfrm>
            <a:off x="10437392" y="406577"/>
            <a:ext cx="6416016" cy="1292662"/>
          </a:xfrm>
          <a:prstGeom prst="rect">
            <a:avLst/>
          </a:prstGeom>
          <a:noFill/>
        </p:spPr>
        <p:txBody>
          <a:bodyPr wrap="square" lIns="0" tIns="0" rIns="0" bIns="0" rtlCol="0" anchor="t">
            <a:spAutoFit/>
          </a:bodyPr>
          <a:lstStyle/>
          <a:p>
            <a:pPr marL="0" marR="0" lvl="0" indent="0" algn="ctr" defTabSz="1371338" rtl="0" eaLnBrk="1" fontAlgn="auto" latinLnBrk="0" hangingPunct="1">
              <a:lnSpc>
                <a:spcPct val="100000"/>
              </a:lnSpc>
              <a:spcBef>
                <a:spcPts val="900"/>
              </a:spcBef>
              <a:spcAft>
                <a:spcPts val="0"/>
              </a:spcAft>
              <a:buClrTx/>
              <a:buSzTx/>
              <a:buFontTx/>
              <a:buNone/>
              <a:tabLst/>
              <a:defRPr/>
            </a:pPr>
            <a:r>
              <a:rPr kumimoji="0" lang="en-US" sz="4200" b="1" i="0" u="none" strike="noStrike" kern="1200" cap="none" spc="-75" normalizeH="0" baseline="0" noProof="0">
                <a:ln w="3175">
                  <a:noFill/>
                </a:ln>
                <a:solidFill>
                  <a:schemeClr val="bg1"/>
                </a:solidFill>
                <a:effectLst/>
                <a:uLnTx/>
                <a:uFillTx/>
                <a:latin typeface="Segoe UI Semibold"/>
                <a:ea typeface="+mn-ea"/>
                <a:cs typeface="Segoe UI" pitchFamily="34" charset="0"/>
              </a:rPr>
              <a:t>Teams apps run anywhere but Teams</a:t>
            </a:r>
          </a:p>
        </p:txBody>
      </p:sp>
      <p:cxnSp>
        <p:nvCxnSpPr>
          <p:cNvPr id="11" name="Straight Connector 10">
            <a:extLst>
              <a:ext uri="{FF2B5EF4-FFF2-40B4-BE49-F238E27FC236}">
                <a16:creationId xmlns:a16="http://schemas.microsoft.com/office/drawing/2014/main" id="{71F135C9-9413-4CFC-B437-64449A142A44}"/>
              </a:ext>
            </a:extLst>
          </p:cNvPr>
          <p:cNvCxnSpPr>
            <a:cxnSpLocks/>
          </p:cNvCxnSpPr>
          <p:nvPr/>
        </p:nvCxnSpPr>
        <p:spPr>
          <a:xfrm>
            <a:off x="9144000" y="406575"/>
            <a:ext cx="0" cy="9189342"/>
          </a:xfrm>
          <a:prstGeom prst="line">
            <a:avLst/>
          </a:prstGeom>
          <a:ln>
            <a:solidFill>
              <a:srgbClr val="4B5BC2"/>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B8525E8-F79A-4287-BB92-BE8AF29802B0}"/>
              </a:ext>
            </a:extLst>
          </p:cNvPr>
          <p:cNvSpPr txBox="1"/>
          <p:nvPr/>
        </p:nvSpPr>
        <p:spPr>
          <a:xfrm>
            <a:off x="11247722" y="8023536"/>
            <a:ext cx="6396594" cy="1662282"/>
          </a:xfrm>
          <a:prstGeom prst="rect">
            <a:avLst/>
          </a:prstGeom>
          <a:noFill/>
        </p:spPr>
        <p:txBody>
          <a:bodyPr wrap="none" lIns="268781" tIns="215027" rIns="268781" bIns="215027" rtlCol="0">
            <a:spAutoFit/>
          </a:bodyPr>
          <a:lstStyle/>
          <a:p>
            <a:pPr marL="514152" marR="0" lvl="0" indent="-514152" algn="l" defTabSz="1371338" rtl="0" eaLnBrk="1" fontAlgn="auto" latinLnBrk="0" hangingPunct="1">
              <a:lnSpc>
                <a:spcPct val="90000"/>
              </a:lnSpc>
              <a:spcBef>
                <a:spcPts val="0"/>
              </a:spcBef>
              <a:spcAft>
                <a:spcPts val="882"/>
              </a:spcAft>
              <a:buClrTx/>
              <a:buSzTx/>
              <a:buFont typeface="+mj-lt"/>
              <a:buAutoNum type="arabicPeriod"/>
              <a:tabLst/>
              <a:defRPr/>
            </a:pPr>
            <a:r>
              <a:rPr kumimoji="0" lang="en-US" sz="2400" b="1" i="1" u="none" strike="noStrike" kern="1200" cap="none" spc="0" normalizeH="0" baseline="0" noProof="0">
                <a:ln>
                  <a:noFill/>
                </a:ln>
                <a:solidFill>
                  <a:srgbClr val="FFFFFF"/>
                </a:solidFill>
                <a:effectLst/>
                <a:uLnTx/>
                <a:uFillTx/>
                <a:latin typeface="Segoe UI"/>
                <a:ea typeface="+mn-ea"/>
                <a:cs typeface="+mn-cs"/>
              </a:rPr>
              <a:t>Upload</a:t>
            </a:r>
            <a:r>
              <a:rPr kumimoji="0" lang="en-US" sz="2400" b="0" i="1" u="none" strike="noStrike" kern="1200" cap="none" spc="0" normalizeH="0" baseline="0" noProof="0">
                <a:ln>
                  <a:noFill/>
                </a:ln>
                <a:solidFill>
                  <a:srgbClr val="FFFFFF"/>
                </a:solidFill>
                <a:effectLst/>
                <a:uLnTx/>
                <a:uFillTx/>
                <a:latin typeface="Segoe UI"/>
                <a:ea typeface="+mn-ea"/>
                <a:cs typeface="+mn-cs"/>
              </a:rPr>
              <a:t> </a:t>
            </a:r>
            <a:r>
              <a:rPr kumimoji="0" lang="en-US" sz="2400" b="0" i="0" u="none" strike="noStrike" kern="1200" cap="none" spc="0" normalizeH="0" baseline="0" noProof="0">
                <a:ln>
                  <a:noFill/>
                </a:ln>
                <a:solidFill>
                  <a:srgbClr val="FFFFFF"/>
                </a:solidFill>
                <a:effectLst/>
                <a:uLnTx/>
                <a:uFillTx/>
                <a:latin typeface="Segoe UI"/>
                <a:ea typeface="+mn-ea"/>
                <a:cs typeface="+mn-cs"/>
              </a:rPr>
              <a:t>for yourself or a Team you own</a:t>
            </a:r>
          </a:p>
          <a:p>
            <a:pPr marL="514152" marR="0" lvl="0" indent="-514152" algn="l" defTabSz="1371338" rtl="0" eaLnBrk="1" fontAlgn="auto" latinLnBrk="0" hangingPunct="1">
              <a:lnSpc>
                <a:spcPct val="90000"/>
              </a:lnSpc>
              <a:spcBef>
                <a:spcPts val="0"/>
              </a:spcBef>
              <a:spcAft>
                <a:spcPts val="882"/>
              </a:spcAft>
              <a:buClrTx/>
              <a:buSzTx/>
              <a:buFont typeface="+mj-lt"/>
              <a:buAutoNum type="arabicPeriod"/>
              <a:tabLst/>
              <a:defRPr/>
            </a:pPr>
            <a:r>
              <a:rPr kumimoji="0" lang="en-US" sz="2400" b="1" i="1" u="none" strike="noStrike" kern="1200" cap="none" spc="0" normalizeH="0" baseline="0" noProof="0">
                <a:ln>
                  <a:noFill/>
                </a:ln>
                <a:solidFill>
                  <a:srgbClr val="FFFFFF"/>
                </a:solidFill>
                <a:effectLst/>
                <a:uLnTx/>
                <a:uFillTx/>
                <a:latin typeface="Segoe UI"/>
                <a:ea typeface="+mn-ea"/>
                <a:cs typeface="+mn-cs"/>
              </a:rPr>
              <a:t>Publish </a:t>
            </a:r>
            <a:r>
              <a:rPr kumimoji="0" lang="en-US" sz="2400" b="0" i="0" u="none" strike="noStrike" kern="1200" cap="none" spc="0" normalizeH="0" baseline="0" noProof="0">
                <a:ln>
                  <a:noFill/>
                </a:ln>
                <a:solidFill>
                  <a:srgbClr val="FFFFFF"/>
                </a:solidFill>
                <a:effectLst/>
                <a:uLnTx/>
                <a:uFillTx/>
                <a:latin typeface="Segoe UI"/>
                <a:ea typeface="+mn-ea"/>
                <a:cs typeface="+mn-cs"/>
              </a:rPr>
              <a:t>to enterprise app catalog of</a:t>
            </a:r>
          </a:p>
          <a:p>
            <a:pPr marL="514152" marR="0" lvl="0" indent="-514152" algn="l" defTabSz="1371338" rtl="0" eaLnBrk="1" fontAlgn="auto" latinLnBrk="0" hangingPunct="1">
              <a:lnSpc>
                <a:spcPct val="90000"/>
              </a:lnSpc>
              <a:spcBef>
                <a:spcPts val="0"/>
              </a:spcBef>
              <a:spcAft>
                <a:spcPts val="882"/>
              </a:spcAft>
              <a:buClrTx/>
              <a:buSzTx/>
              <a:buFont typeface="+mj-lt"/>
              <a:buAutoNum type="arabicPeriod"/>
              <a:tabLst/>
              <a:defRPr/>
            </a:pPr>
            <a:r>
              <a:rPr kumimoji="0" lang="en-US" sz="2400" b="1" i="1" u="none" strike="noStrike" kern="1200" cap="none" spc="0" normalizeH="0" baseline="0" noProof="0">
                <a:ln>
                  <a:noFill/>
                </a:ln>
                <a:solidFill>
                  <a:srgbClr val="FFFFFF"/>
                </a:solidFill>
                <a:effectLst/>
                <a:uLnTx/>
                <a:uFillTx/>
                <a:latin typeface="Segoe UI"/>
                <a:ea typeface="+mn-ea"/>
                <a:cs typeface="+mn-cs"/>
              </a:rPr>
              <a:t>Publish </a:t>
            </a:r>
            <a:r>
              <a:rPr kumimoji="0" lang="en-US" sz="2400" b="0" i="0" u="none" strike="noStrike" kern="1200" cap="none" spc="0" normalizeH="0" baseline="0" noProof="0">
                <a:ln>
                  <a:noFill/>
                </a:ln>
                <a:solidFill>
                  <a:srgbClr val="FFFFFF"/>
                </a:solidFill>
                <a:effectLst/>
                <a:uLnTx/>
                <a:uFillTx/>
                <a:latin typeface="Segoe UI"/>
                <a:ea typeface="+mn-ea"/>
                <a:cs typeface="+mn-cs"/>
              </a:rPr>
              <a:t>in the Teams store</a:t>
            </a:r>
            <a:endParaRPr kumimoji="0" lang="en-US" sz="2400" b="0" i="1"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119A9DEE-66F2-4D99-BC03-3024E2EC61C1}"/>
              </a:ext>
            </a:extLst>
          </p:cNvPr>
          <p:cNvSpPr/>
          <p:nvPr/>
        </p:nvSpPr>
        <p:spPr bwMode="auto">
          <a:xfrm>
            <a:off x="10772208" y="5095259"/>
            <a:ext cx="6047577" cy="2741982"/>
          </a:xfrm>
          <a:prstGeom prst="roundRect">
            <a:avLst>
              <a:gd name="adj" fmla="val 2589"/>
            </a:avLst>
          </a:prstGeom>
          <a:solidFill>
            <a:srgbClr val="E7E6E6"/>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781" tIns="215027" rIns="268781" bIns="215027" numCol="1" spcCol="0" rtlCol="0" fromWordArt="0" anchor="b" anchorCtr="0" forceAA="0" compatLnSpc="1">
            <a:prstTxWarp prst="textNoShape">
              <a:avLst/>
            </a:prstTxWarp>
            <a:noAutofit/>
          </a:bodyPr>
          <a:lstStyle/>
          <a:p>
            <a:pPr marL="0" marR="0" lvl="0" indent="0" algn="l" defTabSz="1370216" rtl="0" eaLnBrk="1" fontAlgn="base" latinLnBrk="0" hangingPunct="1">
              <a:lnSpc>
                <a:spcPct val="90000"/>
              </a:lnSpc>
              <a:spcBef>
                <a:spcPct val="0"/>
              </a:spcBef>
              <a:spcAft>
                <a:spcPct val="0"/>
              </a:spcAft>
              <a:buClrTx/>
              <a:buSzTx/>
              <a:buFontTx/>
              <a:buNone/>
              <a:tabLst/>
              <a:defRPr/>
            </a:pPr>
            <a:endParaRPr kumimoji="0" lang="en-US" sz="4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Scroll: Vertical 35">
            <a:extLst>
              <a:ext uri="{FF2B5EF4-FFF2-40B4-BE49-F238E27FC236}">
                <a16:creationId xmlns:a16="http://schemas.microsoft.com/office/drawing/2014/main" id="{A2CB0B68-A404-4B04-BB54-8CD818DF12C5}"/>
              </a:ext>
            </a:extLst>
          </p:cNvPr>
          <p:cNvSpPr/>
          <p:nvPr/>
        </p:nvSpPr>
        <p:spPr bwMode="auto">
          <a:xfrm>
            <a:off x="11595122" y="5341148"/>
            <a:ext cx="2799806" cy="2190671"/>
          </a:xfrm>
          <a:prstGeom prst="verticalScroll">
            <a:avLst/>
          </a:prstGeom>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68781" tIns="215027" rIns="268781" bIns="215027" numCol="1" spcCol="0" rtlCol="0" fromWordArt="0" anchor="t" anchorCtr="0" forceAA="0" compatLnSpc="1">
            <a:prstTxWarp prst="textNoShape">
              <a:avLst/>
            </a:prstTxWarp>
            <a:noAutofit/>
          </a:bodyPr>
          <a:lstStyle/>
          <a:p>
            <a:pPr marL="0" marR="0" lvl="0" indent="0" algn="ctr" defTabSz="1370216" rtl="0" eaLnBrk="1" fontAlgn="base" latinLnBrk="0" hangingPunct="1">
              <a:lnSpc>
                <a:spcPct val="90000"/>
              </a:lnSpc>
              <a:spcBef>
                <a:spcPct val="0"/>
              </a:spcBef>
              <a:spcAft>
                <a:spcPct val="0"/>
              </a:spcAft>
              <a:buClrTx/>
              <a:buSzTx/>
              <a:buFontTx/>
              <a:buNone/>
              <a:tabLst/>
              <a:defRPr/>
            </a:pPr>
            <a:r>
              <a:rPr kumimoji="0" lang="en-US" sz="2055"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rPr>
              <a:t>manifest.json</a:t>
            </a:r>
            <a:endParaRPr kumimoji="0" lang="en-US" sz="2055"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23B688B-297F-4E4E-BA1C-CE58257C23AB}"/>
              </a:ext>
            </a:extLst>
          </p:cNvPr>
          <p:cNvGrpSpPr/>
          <p:nvPr/>
        </p:nvGrpSpPr>
        <p:grpSpPr>
          <a:xfrm>
            <a:off x="10819629" y="5095259"/>
            <a:ext cx="516876" cy="2797526"/>
            <a:chOff x="6860102" y="906462"/>
            <a:chExt cx="351685" cy="2399991"/>
          </a:xfrm>
        </p:grpSpPr>
        <p:pic>
          <p:nvPicPr>
            <p:cNvPr id="52" name="Picture 51">
              <a:extLst>
                <a:ext uri="{FF2B5EF4-FFF2-40B4-BE49-F238E27FC236}">
                  <a16:creationId xmlns:a16="http://schemas.microsoft.com/office/drawing/2014/main" id="{F217C65A-AFF3-4E05-A680-C706D7F8F510}"/>
                </a:ext>
              </a:extLst>
            </p:cNvPr>
            <p:cNvPicPr>
              <a:picLocks noChangeAspect="1"/>
            </p:cNvPicPr>
            <p:nvPr/>
          </p:nvPicPr>
          <p:blipFill rotWithShape="1">
            <a:blip r:embed="rId10"/>
            <a:srcRect l="58789" t="29493" r="25586" b="20702"/>
            <a:stretch/>
          </p:blipFill>
          <p:spPr>
            <a:xfrm>
              <a:off x="6860102" y="906462"/>
              <a:ext cx="335679" cy="1069975"/>
            </a:xfrm>
            <a:prstGeom prst="rect">
              <a:avLst/>
            </a:prstGeom>
          </p:spPr>
        </p:pic>
        <p:pic>
          <p:nvPicPr>
            <p:cNvPr id="59" name="Picture 58">
              <a:extLst>
                <a:ext uri="{FF2B5EF4-FFF2-40B4-BE49-F238E27FC236}">
                  <a16:creationId xmlns:a16="http://schemas.microsoft.com/office/drawing/2014/main" id="{0FA87D5A-C112-42EA-953A-00F65169D417}"/>
                </a:ext>
              </a:extLst>
            </p:cNvPr>
            <p:cNvPicPr>
              <a:picLocks noChangeAspect="1"/>
            </p:cNvPicPr>
            <p:nvPr/>
          </p:nvPicPr>
          <p:blipFill rotWithShape="1">
            <a:blip r:embed="rId10"/>
            <a:srcRect l="58789" t="47227" r="25586" b="20702"/>
            <a:stretch/>
          </p:blipFill>
          <p:spPr>
            <a:xfrm>
              <a:off x="6864326" y="1713220"/>
              <a:ext cx="335679" cy="688975"/>
            </a:xfrm>
            <a:prstGeom prst="rect">
              <a:avLst/>
            </a:prstGeom>
          </p:spPr>
        </p:pic>
        <p:pic>
          <p:nvPicPr>
            <p:cNvPr id="67" name="Picture 66">
              <a:extLst>
                <a:ext uri="{FF2B5EF4-FFF2-40B4-BE49-F238E27FC236}">
                  <a16:creationId xmlns:a16="http://schemas.microsoft.com/office/drawing/2014/main" id="{06A81F1C-3CB5-4E53-840B-2FC1D83E3C23}"/>
                </a:ext>
              </a:extLst>
            </p:cNvPr>
            <p:cNvPicPr>
              <a:picLocks noChangeAspect="1"/>
            </p:cNvPicPr>
            <p:nvPr/>
          </p:nvPicPr>
          <p:blipFill rotWithShape="1">
            <a:blip r:embed="rId10"/>
            <a:srcRect l="58789" t="47227" r="25586" b="20702"/>
            <a:stretch/>
          </p:blipFill>
          <p:spPr>
            <a:xfrm>
              <a:off x="6870217" y="2165349"/>
              <a:ext cx="335679" cy="688975"/>
            </a:xfrm>
            <a:prstGeom prst="rect">
              <a:avLst/>
            </a:prstGeom>
          </p:spPr>
        </p:pic>
        <p:pic>
          <p:nvPicPr>
            <p:cNvPr id="68" name="Picture 67">
              <a:extLst>
                <a:ext uri="{FF2B5EF4-FFF2-40B4-BE49-F238E27FC236}">
                  <a16:creationId xmlns:a16="http://schemas.microsoft.com/office/drawing/2014/main" id="{634069A9-D3F6-4A08-8D02-F9A22652F4C6}"/>
                </a:ext>
              </a:extLst>
            </p:cNvPr>
            <p:cNvPicPr>
              <a:picLocks noChangeAspect="1"/>
            </p:cNvPicPr>
            <p:nvPr/>
          </p:nvPicPr>
          <p:blipFill rotWithShape="1">
            <a:blip r:embed="rId10"/>
            <a:srcRect l="58789" t="47227" r="25586" b="20702"/>
            <a:stretch/>
          </p:blipFill>
          <p:spPr>
            <a:xfrm>
              <a:off x="6876108" y="2617478"/>
              <a:ext cx="335679" cy="688975"/>
            </a:xfrm>
            <a:prstGeom prst="rect">
              <a:avLst/>
            </a:prstGeom>
          </p:spPr>
        </p:pic>
      </p:grpSp>
      <p:grpSp>
        <p:nvGrpSpPr>
          <p:cNvPr id="9" name="Group 8">
            <a:extLst>
              <a:ext uri="{FF2B5EF4-FFF2-40B4-BE49-F238E27FC236}">
                <a16:creationId xmlns:a16="http://schemas.microsoft.com/office/drawing/2014/main" id="{1A9C3535-55CC-FE0B-B315-DFADEDB21A17}"/>
              </a:ext>
            </a:extLst>
          </p:cNvPr>
          <p:cNvGrpSpPr/>
          <p:nvPr/>
        </p:nvGrpSpPr>
        <p:grpSpPr>
          <a:xfrm>
            <a:off x="10383132" y="4228706"/>
            <a:ext cx="6940239" cy="5538033"/>
            <a:chOff x="6922088" y="2819137"/>
            <a:chExt cx="4626826" cy="3692022"/>
          </a:xfrm>
        </p:grpSpPr>
        <p:sp>
          <p:nvSpPr>
            <p:cNvPr id="7" name="Rectangle 6">
              <a:extLst>
                <a:ext uri="{FF2B5EF4-FFF2-40B4-BE49-F238E27FC236}">
                  <a16:creationId xmlns:a16="http://schemas.microsoft.com/office/drawing/2014/main" id="{01AF52FA-7A67-4808-91F3-D3917B71F2BB}"/>
                </a:ext>
              </a:extLst>
            </p:cNvPr>
            <p:cNvSpPr/>
            <p:nvPr/>
          </p:nvSpPr>
          <p:spPr>
            <a:xfrm>
              <a:off x="6994433" y="3021474"/>
              <a:ext cx="4554481" cy="34896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338"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AF3CF8E-D8A4-4C03-98B5-B3E1B849CEF6}"/>
                </a:ext>
              </a:extLst>
            </p:cNvPr>
            <p:cNvSpPr txBox="1"/>
            <p:nvPr/>
          </p:nvSpPr>
          <p:spPr>
            <a:xfrm>
              <a:off x="6922088" y="2819137"/>
              <a:ext cx="1382572" cy="492443"/>
            </a:xfrm>
            <a:prstGeom prst="rect">
              <a:avLst/>
            </a:prstGeom>
            <a:noFill/>
          </p:spPr>
          <p:txBody>
            <a:bodyPr wrap="square" lIns="0" tIns="0" rIns="0" bIns="0" rtlCol="0">
              <a:spAutoFit/>
            </a:bodyPr>
            <a:lstStyle/>
            <a:p>
              <a:pPr marL="0" marR="0" lvl="0" indent="0" algn="l" defTabSz="1371338"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7978E5"/>
                  </a:solidFill>
                  <a:effectLst/>
                  <a:uLnTx/>
                  <a:uFillTx/>
                  <a:latin typeface="Segoe UI"/>
                  <a:ea typeface="+mn-ea"/>
                  <a:cs typeface="+mn-cs"/>
                </a:rPr>
                <a:t>App Package</a:t>
              </a:r>
              <a:br>
                <a:rPr kumimoji="0" lang="en-US" sz="2700" b="0" i="0" u="none" strike="noStrike" kern="1200" cap="none" spc="0" normalizeH="0" baseline="0" noProof="0">
                  <a:ln>
                    <a:noFill/>
                  </a:ln>
                  <a:solidFill>
                    <a:srgbClr val="7978E5"/>
                  </a:solidFill>
                  <a:effectLst/>
                  <a:uLnTx/>
                  <a:uFillTx/>
                  <a:latin typeface="Segoe UI"/>
                  <a:ea typeface="+mn-ea"/>
                  <a:cs typeface="+mn-cs"/>
                </a:rPr>
              </a:br>
              <a:r>
                <a:rPr kumimoji="0" lang="en-US" sz="2100" b="0" i="0" u="none" strike="noStrike" kern="1200" cap="none" spc="0" normalizeH="0" baseline="0" noProof="0">
                  <a:ln>
                    <a:noFill/>
                  </a:ln>
                  <a:solidFill>
                    <a:srgbClr val="7978E5"/>
                  </a:solidFill>
                  <a:effectLst/>
                  <a:uLnTx/>
                  <a:uFillTx/>
                  <a:latin typeface="Segoe UI"/>
                  <a:ea typeface="+mn-ea"/>
                  <a:cs typeface="+mn-cs"/>
                </a:rPr>
                <a:t>defines the app</a:t>
              </a:r>
              <a:endParaRPr kumimoji="0" lang="en-US" sz="2700" b="0" i="0" u="none" strike="noStrike" kern="1200" cap="none" spc="0" normalizeH="0" baseline="0" noProof="0">
                <a:ln>
                  <a:noFill/>
                </a:ln>
                <a:solidFill>
                  <a:srgbClr val="7978E5"/>
                </a:solidFill>
                <a:effectLst/>
                <a:uLnTx/>
                <a:uFillTx/>
                <a:latin typeface="Segoe UI"/>
                <a:ea typeface="+mn-ea"/>
                <a:cs typeface="+mn-cs"/>
              </a:endParaRPr>
            </a:p>
          </p:txBody>
        </p:sp>
      </p:grpSp>
      <p:sp>
        <p:nvSpPr>
          <p:cNvPr id="4" name="TextBox 3">
            <a:extLst>
              <a:ext uri="{FF2B5EF4-FFF2-40B4-BE49-F238E27FC236}">
                <a16:creationId xmlns:a16="http://schemas.microsoft.com/office/drawing/2014/main" id="{91671E64-20EB-41CE-8B0B-3FBCB08FA6A4}"/>
              </a:ext>
            </a:extLst>
          </p:cNvPr>
          <p:cNvSpPr txBox="1"/>
          <p:nvPr/>
        </p:nvSpPr>
        <p:spPr>
          <a:xfrm rot="16200000">
            <a:off x="10169898" y="8599638"/>
            <a:ext cx="1714014" cy="507831"/>
          </a:xfrm>
          <a:prstGeom prst="rect">
            <a:avLst/>
          </a:prstGeom>
          <a:noFill/>
        </p:spPr>
        <p:txBody>
          <a:bodyPr wrap="square" rtlCol="0">
            <a:spAutoFit/>
          </a:bodyPr>
          <a:lstStyle/>
          <a:p>
            <a:pPr marL="0" marR="0" lvl="0" indent="0" algn="ctr" defTabSz="1371338"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srgbClr val="FFFFFF"/>
                </a:solidFill>
                <a:effectLst/>
                <a:uLnTx/>
                <a:uFillTx/>
                <a:latin typeface="Segoe UI"/>
                <a:ea typeface="+mn-ea"/>
                <a:cs typeface="+mn-cs"/>
              </a:rPr>
              <a:t>YOU CAN</a:t>
            </a:r>
          </a:p>
        </p:txBody>
      </p:sp>
      <p:sp>
        <p:nvSpPr>
          <p:cNvPr id="8" name="Rectangle 7">
            <a:extLst>
              <a:ext uri="{FF2B5EF4-FFF2-40B4-BE49-F238E27FC236}">
                <a16:creationId xmlns:a16="http://schemas.microsoft.com/office/drawing/2014/main" id="{9E4A6851-6CB2-4054-843D-CFBCF7EA9BA7}"/>
              </a:ext>
            </a:extLst>
          </p:cNvPr>
          <p:cNvSpPr/>
          <p:nvPr/>
        </p:nvSpPr>
        <p:spPr>
          <a:xfrm rot="16200000">
            <a:off x="10851692" y="5611124"/>
            <a:ext cx="1014557" cy="502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33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a:ea typeface="+mn-ea"/>
                <a:cs typeface="+mn-cs"/>
              </a:rPr>
              <a:t>.zip</a:t>
            </a:r>
          </a:p>
        </p:txBody>
      </p:sp>
      <p:sp>
        <p:nvSpPr>
          <p:cNvPr id="77" name="TextBox 76">
            <a:extLst>
              <a:ext uri="{FF2B5EF4-FFF2-40B4-BE49-F238E27FC236}">
                <a16:creationId xmlns:a16="http://schemas.microsoft.com/office/drawing/2014/main" id="{3C61F688-E17C-4350-BDC6-8908B3CE3478}"/>
              </a:ext>
            </a:extLst>
          </p:cNvPr>
          <p:cNvSpPr txBox="1"/>
          <p:nvPr/>
        </p:nvSpPr>
        <p:spPr>
          <a:xfrm>
            <a:off x="1357601" y="5977604"/>
            <a:ext cx="3284448" cy="499496"/>
          </a:xfrm>
          <a:prstGeom prst="rect">
            <a:avLst/>
          </a:prstGeom>
          <a:noFill/>
          <a:ln>
            <a:noFill/>
          </a:ln>
        </p:spPr>
        <p:txBody>
          <a:bodyPr wrap="square" rtlCol="0">
            <a:spAutoFit/>
          </a:bodyPr>
          <a:lstStyle/>
          <a:p>
            <a:pPr marL="0" marR="0" lvl="0" indent="0" algn="l" defTabSz="1370087" rtl="0" eaLnBrk="1" fontAlgn="auto" latinLnBrk="0" hangingPunct="1">
              <a:lnSpc>
                <a:spcPct val="100000"/>
              </a:lnSpc>
              <a:spcBef>
                <a:spcPts val="0"/>
              </a:spcBef>
              <a:spcAft>
                <a:spcPts val="0"/>
              </a:spcAft>
              <a:buClrTx/>
              <a:buSzTx/>
              <a:buFontTx/>
              <a:buNone/>
              <a:tabLst/>
              <a:defRPr/>
            </a:pPr>
            <a:r>
              <a:rPr kumimoji="0" lang="en-US" sz="2646" b="0" i="0" u="none" strike="noStrike" kern="1200" cap="none" spc="0" normalizeH="0" baseline="0" noProof="0">
                <a:ln>
                  <a:noFill/>
                </a:ln>
                <a:solidFill>
                  <a:srgbClr val="FFFFFF"/>
                </a:solidFill>
                <a:effectLst/>
                <a:uLnTx/>
                <a:uFillTx/>
                <a:latin typeface="Segoe UI Semibold"/>
                <a:ea typeface="Segoe UI" charset="0"/>
                <a:cs typeface="Segoe UI" charset="0"/>
              </a:rPr>
              <a:t>Dialogs</a:t>
            </a:r>
          </a:p>
        </p:txBody>
      </p:sp>
      <p:sp>
        <p:nvSpPr>
          <p:cNvPr id="78" name="Text Placeholder 43">
            <a:extLst>
              <a:ext uri="{FF2B5EF4-FFF2-40B4-BE49-F238E27FC236}">
                <a16:creationId xmlns:a16="http://schemas.microsoft.com/office/drawing/2014/main" id="{B86C264D-C6D0-4177-B236-E293A0155870}"/>
              </a:ext>
            </a:extLst>
          </p:cNvPr>
          <p:cNvSpPr txBox="1">
            <a:spLocks/>
          </p:cNvSpPr>
          <p:nvPr/>
        </p:nvSpPr>
        <p:spPr>
          <a:xfrm>
            <a:off x="1357598" y="6596834"/>
            <a:ext cx="3437645" cy="852455"/>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1343144" rtl="0" eaLnBrk="1" fontAlgn="auto" latinLnBrk="0" hangingPunct="1">
              <a:lnSpc>
                <a:spcPts val="2052"/>
              </a:lnSpc>
              <a:spcBef>
                <a:spcPts val="1500"/>
              </a:spcBef>
              <a:spcAft>
                <a:spcPts val="0"/>
              </a:spcAft>
              <a:buClrTx/>
              <a:buSzTx/>
              <a:buFont typeface="Arial"/>
              <a:buNone/>
              <a:tabLst/>
              <a:defRPr/>
            </a:pPr>
            <a:r>
              <a:rPr kumimoji="0" lang="en-US" sz="1758" b="0" i="0" u="none" strike="noStrike" kern="1200" cap="none" spc="0" normalizeH="0" baseline="0" noProof="0" dirty="0">
                <a:ln>
                  <a:noFill/>
                </a:ln>
                <a:solidFill>
                  <a:srgbClr val="FFFFFF"/>
                </a:solidFill>
                <a:effectLst/>
                <a:uLnTx/>
                <a:uFillTx/>
                <a:latin typeface="Segoe UI" charset="0"/>
                <a:ea typeface="Segoe UI" charset="0"/>
                <a:cs typeface="Segoe UI" charset="0"/>
              </a:rPr>
              <a:t>Interact with users individually, even in a group setting (formerly called “Task Modules”)</a:t>
            </a:r>
          </a:p>
        </p:txBody>
      </p:sp>
      <p:pic>
        <p:nvPicPr>
          <p:cNvPr id="14" name="DIALOG-ICON" descr="Browser window with solid fill">
            <a:extLst>
              <a:ext uri="{FF2B5EF4-FFF2-40B4-BE49-F238E27FC236}">
                <a16:creationId xmlns:a16="http://schemas.microsoft.com/office/drawing/2014/main" id="{505D84C8-873D-E825-BD34-E3B07A606C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988" y="5912933"/>
            <a:ext cx="760358" cy="760358"/>
          </a:xfrm>
          <a:prstGeom prst="rect">
            <a:avLst/>
          </a:prstGeom>
        </p:spPr>
      </p:pic>
      <p:pic>
        <p:nvPicPr>
          <p:cNvPr id="3" name="Picture 2">
            <a:extLst>
              <a:ext uri="{FF2B5EF4-FFF2-40B4-BE49-F238E27FC236}">
                <a16:creationId xmlns:a16="http://schemas.microsoft.com/office/drawing/2014/main" id="{7CB0FDA6-2553-27FC-154A-49194DBD381E}"/>
              </a:ext>
            </a:extLst>
          </p:cNvPr>
          <p:cNvPicPr>
            <a:picLocks noChangeAspect="1"/>
          </p:cNvPicPr>
          <p:nvPr/>
        </p:nvPicPr>
        <p:blipFill>
          <a:blip r:embed="rId13"/>
          <a:stretch>
            <a:fillRect/>
          </a:stretch>
        </p:blipFill>
        <p:spPr>
          <a:xfrm>
            <a:off x="14705042" y="5789717"/>
            <a:ext cx="1036107" cy="963645"/>
          </a:xfrm>
          <a:prstGeom prst="rect">
            <a:avLst/>
          </a:prstGeom>
        </p:spPr>
      </p:pic>
    </p:spTree>
    <p:extLst>
      <p:ext uri="{BB962C8B-B14F-4D97-AF65-F5344CB8AC3E}">
        <p14:creationId xmlns:p14="http://schemas.microsoft.com/office/powerpoint/2010/main" val="41203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894491" y="729496"/>
            <a:ext cx="13220753" cy="646331"/>
          </a:xfrm>
          <a:noFill/>
        </p:spPr>
        <p:txBody>
          <a:bodyPr wrap="square" rtlCol="0" anchor="t">
            <a:spAutoFit/>
          </a:bodyPr>
          <a:lstStyle/>
          <a:p>
            <a:pPr defTabSz="1371024">
              <a:spcBef>
                <a:spcPts val="900"/>
              </a:spcBef>
            </a:pPr>
            <a:r>
              <a:rPr lang="en-US" sz="4200" dirty="0">
                <a:solidFill>
                  <a:schemeClr val="bg1"/>
                </a:solidFill>
              </a:rPr>
              <a:t>Teams application scopes</a:t>
            </a:r>
          </a:p>
        </p:txBody>
      </p:sp>
      <p:pic>
        <p:nvPicPr>
          <p:cNvPr id="76" name="CONNECTOR-ICON" descr="12Connector_Wht@2x.png">
            <a:extLst>
              <a:ext uri="{FF2B5EF4-FFF2-40B4-BE49-F238E27FC236}">
                <a16:creationId xmlns:a16="http://schemas.microsoft.com/office/drawing/2014/main" id="{AF6DBB12-5A3B-4B29-987C-D34625587BCD}"/>
              </a:ext>
            </a:extLst>
          </p:cNvPr>
          <p:cNvPicPr>
            <a:picLocks noChangeAspect="1"/>
          </p:cNvPicPr>
          <p:nvPr/>
        </p:nvPicPr>
        <p:blipFill>
          <a:blip r:embed="rId4">
            <a:biLevel thresh="25000"/>
          </a:blip>
          <a:stretch>
            <a:fillRect/>
          </a:stretch>
        </p:blipFill>
        <p:spPr>
          <a:xfrm>
            <a:off x="802446" y="3327162"/>
            <a:ext cx="667377" cy="667377"/>
          </a:xfrm>
          <a:prstGeom prst="rect">
            <a:avLst/>
          </a:prstGeom>
          <a:ln>
            <a:noFill/>
          </a:ln>
        </p:spPr>
      </p:pic>
      <p:pic>
        <p:nvPicPr>
          <p:cNvPr id="82" name="BOT-ICON" descr="12Bots_Wht@2x.png">
            <a:extLst>
              <a:ext uri="{FF2B5EF4-FFF2-40B4-BE49-F238E27FC236}">
                <a16:creationId xmlns:a16="http://schemas.microsoft.com/office/drawing/2014/main" id="{0E082675-905E-412B-BF54-1016DA484D9C}"/>
              </a:ext>
            </a:extLst>
          </p:cNvPr>
          <p:cNvPicPr>
            <a:picLocks noChangeAspect="1"/>
          </p:cNvPicPr>
          <p:nvPr/>
        </p:nvPicPr>
        <p:blipFill>
          <a:blip r:embed="rId5">
            <a:biLevel thresh="25000"/>
          </a:blip>
          <a:stretch>
            <a:fillRect/>
          </a:stretch>
        </p:blipFill>
        <p:spPr>
          <a:xfrm>
            <a:off x="2371886" y="3314701"/>
            <a:ext cx="667377" cy="667377"/>
          </a:xfrm>
          <a:prstGeom prst="rect">
            <a:avLst/>
          </a:prstGeom>
          <a:ln>
            <a:noFill/>
          </a:ln>
        </p:spPr>
      </p:pic>
      <p:pic>
        <p:nvPicPr>
          <p:cNvPr id="86" name="CARD-ICON" descr="12Actionable_Wht@2x.png">
            <a:extLst>
              <a:ext uri="{FF2B5EF4-FFF2-40B4-BE49-F238E27FC236}">
                <a16:creationId xmlns:a16="http://schemas.microsoft.com/office/drawing/2014/main" id="{1A73A233-87C8-4ECB-BDF7-3FE46019E8CC}"/>
              </a:ext>
            </a:extLst>
          </p:cNvPr>
          <p:cNvPicPr>
            <a:picLocks noChangeAspect="1"/>
          </p:cNvPicPr>
          <p:nvPr/>
        </p:nvPicPr>
        <p:blipFill>
          <a:blip r:embed="rId6">
            <a:biLevel thresh="25000"/>
          </a:blip>
          <a:stretch>
            <a:fillRect/>
          </a:stretch>
        </p:blipFill>
        <p:spPr>
          <a:xfrm>
            <a:off x="4819025" y="3280671"/>
            <a:ext cx="667377" cy="667377"/>
          </a:xfrm>
          <a:prstGeom prst="rect">
            <a:avLst/>
          </a:prstGeom>
          <a:ln>
            <a:noFill/>
          </a:ln>
        </p:spPr>
      </p:pic>
      <p:pic>
        <p:nvPicPr>
          <p:cNvPr id="89" name="ME-ICON" descr="12Compose_Wht@2x.png">
            <a:extLst>
              <a:ext uri="{FF2B5EF4-FFF2-40B4-BE49-F238E27FC236}">
                <a16:creationId xmlns:a16="http://schemas.microsoft.com/office/drawing/2014/main" id="{05B983AC-460F-4A97-A95C-7AC1278226D2}"/>
              </a:ext>
            </a:extLst>
          </p:cNvPr>
          <p:cNvPicPr>
            <a:picLocks noChangeAspect="1"/>
          </p:cNvPicPr>
          <p:nvPr/>
        </p:nvPicPr>
        <p:blipFill>
          <a:blip r:embed="rId7">
            <a:biLevel thresh="25000"/>
          </a:blip>
          <a:stretch>
            <a:fillRect/>
          </a:stretch>
        </p:blipFill>
        <p:spPr>
          <a:xfrm>
            <a:off x="3156606" y="3314700"/>
            <a:ext cx="667377" cy="667377"/>
          </a:xfrm>
          <a:prstGeom prst="rect">
            <a:avLst/>
          </a:prstGeom>
          <a:ln>
            <a:noFill/>
          </a:ln>
        </p:spPr>
      </p:pic>
      <p:pic>
        <p:nvPicPr>
          <p:cNvPr id="92" name="TAB-ICON" descr="12Tabs_Wht@2x.png">
            <a:extLst>
              <a:ext uri="{FF2B5EF4-FFF2-40B4-BE49-F238E27FC236}">
                <a16:creationId xmlns:a16="http://schemas.microsoft.com/office/drawing/2014/main" id="{46DBEAFC-5A6C-41C1-9AE2-3ED53CD62B2E}"/>
              </a:ext>
            </a:extLst>
          </p:cNvPr>
          <p:cNvPicPr>
            <a:picLocks noChangeAspect="1"/>
          </p:cNvPicPr>
          <p:nvPr/>
        </p:nvPicPr>
        <p:blipFill>
          <a:blip r:embed="rId8">
            <a:biLevel thresh="25000"/>
          </a:blip>
          <a:stretch>
            <a:fillRect/>
          </a:stretch>
        </p:blipFill>
        <p:spPr>
          <a:xfrm>
            <a:off x="1587166" y="3314702"/>
            <a:ext cx="667377" cy="667377"/>
          </a:xfrm>
          <a:prstGeom prst="rect">
            <a:avLst/>
          </a:prstGeom>
          <a:ln>
            <a:noFill/>
          </a:ln>
        </p:spPr>
      </p:pic>
      <p:pic>
        <p:nvPicPr>
          <p:cNvPr id="14" name="DIALOG-ICON" descr="Browser window with solid fill">
            <a:extLst>
              <a:ext uri="{FF2B5EF4-FFF2-40B4-BE49-F238E27FC236}">
                <a16:creationId xmlns:a16="http://schemas.microsoft.com/office/drawing/2014/main" id="{505D84C8-873D-E825-BD34-E3B07A606C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3234181"/>
            <a:ext cx="760358" cy="760358"/>
          </a:xfrm>
          <a:prstGeom prst="rect">
            <a:avLst/>
          </a:prstGeom>
        </p:spPr>
      </p:pic>
      <p:sp>
        <p:nvSpPr>
          <p:cNvPr id="5" name="Content Placeholder 3">
            <a:extLst>
              <a:ext uri="{FF2B5EF4-FFF2-40B4-BE49-F238E27FC236}">
                <a16:creationId xmlns:a16="http://schemas.microsoft.com/office/drawing/2014/main" id="{48B259D6-B0CA-FE6E-2640-4D3B923211D0}"/>
              </a:ext>
            </a:extLst>
          </p:cNvPr>
          <p:cNvSpPr txBox="1">
            <a:spLocks/>
          </p:cNvSpPr>
          <p:nvPr/>
        </p:nvSpPr>
        <p:spPr>
          <a:xfrm>
            <a:off x="5486402" y="3314700"/>
            <a:ext cx="11665463" cy="3657600"/>
          </a:xfrm>
          <a:prstGeom prst="rect">
            <a:avLst/>
          </a:prstGeom>
        </p:spPr>
        <p:txBody>
          <a:bodyPr>
            <a:normAutofit fontScale="92500"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771525" marR="0" lvl="0" indent="-771525" algn="l" defTabSz="1370877" rtl="0" eaLnBrk="1" fontAlgn="auto" latinLnBrk="0" hangingPunct="1">
              <a:lnSpc>
                <a:spcPct val="90000"/>
              </a:lnSpc>
              <a:spcBef>
                <a:spcPts val="2700"/>
              </a:spcBef>
              <a:spcAft>
                <a:spcPts val="900"/>
              </a:spcAft>
              <a:buClr>
                <a:srgbClr val="FFFFFF"/>
              </a:buClr>
              <a:buSzPct val="100000"/>
              <a:buFont typeface="+mj-lt"/>
              <a:buAutoNum type="arabicPeriod"/>
              <a:tabLst/>
              <a:defRPr/>
            </a:pPr>
            <a:r>
              <a:rPr kumimoji="0" lang="en-US" sz="4200" b="0" i="0" u="sng" strike="noStrike" kern="1200" cap="none" spc="0" normalizeH="0" baseline="0" noProof="0" dirty="0">
                <a:ln>
                  <a:noFill/>
                </a:ln>
                <a:solidFill>
                  <a:srgbClr val="FFFFFF"/>
                </a:solidFill>
                <a:effectLst/>
                <a:uLnTx/>
                <a:uFillTx/>
                <a:latin typeface="Segoe UI"/>
                <a:ea typeface="+mn-ea"/>
                <a:cs typeface="+mn-cs"/>
              </a:rPr>
              <a:t>Teams Scope </a:t>
            </a:r>
            <a:r>
              <a:rPr kumimoji="0" lang="en-US" sz="4200" b="0" i="0" u="none" strike="noStrike" kern="1200" cap="none" spc="0" normalizeH="0" baseline="0" noProof="0" dirty="0">
                <a:ln>
                  <a:noFill/>
                </a:ln>
                <a:solidFill>
                  <a:srgbClr val="FFFFFF"/>
                </a:solidFill>
                <a:effectLst/>
                <a:uLnTx/>
                <a:uFillTx/>
                <a:latin typeface="Segoe UI"/>
                <a:ea typeface="+mn-ea"/>
                <a:cs typeface="+mn-cs"/>
              </a:rPr>
              <a:t>- your app in a Teams channel</a:t>
            </a:r>
          </a:p>
          <a:p>
            <a:pPr marL="771525" marR="0" lvl="0" indent="-771525" algn="l" defTabSz="1370877" rtl="0" eaLnBrk="1" fontAlgn="auto" latinLnBrk="0" hangingPunct="1">
              <a:lnSpc>
                <a:spcPct val="90000"/>
              </a:lnSpc>
              <a:spcBef>
                <a:spcPts val="2700"/>
              </a:spcBef>
              <a:spcAft>
                <a:spcPts val="900"/>
              </a:spcAft>
              <a:buClr>
                <a:srgbClr val="FFFFFF"/>
              </a:buClr>
              <a:buSzPct val="100000"/>
              <a:buFont typeface="+mj-lt"/>
              <a:buAutoNum type="arabicPeriod"/>
              <a:tabLst/>
              <a:defRPr/>
            </a:pPr>
            <a:r>
              <a:rPr kumimoji="0" lang="en-US" sz="4200" b="0" i="0" u="sng" strike="noStrike" kern="1200" cap="none" spc="0" normalizeH="0" baseline="0" noProof="0" dirty="0">
                <a:ln>
                  <a:noFill/>
                </a:ln>
                <a:solidFill>
                  <a:srgbClr val="FFFFFF"/>
                </a:solidFill>
                <a:effectLst/>
                <a:uLnTx/>
                <a:uFillTx/>
                <a:latin typeface="Segoe UI"/>
                <a:ea typeface="+mn-ea"/>
                <a:cs typeface="+mn-cs"/>
              </a:rPr>
              <a:t>Group Conversations/Meetings </a:t>
            </a:r>
            <a:r>
              <a:rPr kumimoji="0" lang="en-US" sz="4200" b="0" i="0" u="none" strike="noStrike" kern="1200" cap="none" spc="0" normalizeH="0" baseline="0" noProof="0" dirty="0">
                <a:ln>
                  <a:noFill/>
                </a:ln>
                <a:solidFill>
                  <a:srgbClr val="FFFFFF"/>
                </a:solidFill>
                <a:effectLst/>
                <a:uLnTx/>
                <a:uFillTx/>
                <a:latin typeface="Segoe UI"/>
                <a:ea typeface="+mn-ea"/>
                <a:cs typeface="+mn-cs"/>
              </a:rPr>
              <a:t>– your app in a group or 1:1 chat</a:t>
            </a:r>
          </a:p>
          <a:p>
            <a:pPr marL="771525" marR="0" lvl="0" indent="-771525" algn="l" defTabSz="1370877" rtl="0" eaLnBrk="1" fontAlgn="auto" latinLnBrk="0" hangingPunct="1">
              <a:lnSpc>
                <a:spcPct val="90000"/>
              </a:lnSpc>
              <a:spcBef>
                <a:spcPts val="2700"/>
              </a:spcBef>
              <a:spcAft>
                <a:spcPts val="900"/>
              </a:spcAft>
              <a:buClr>
                <a:srgbClr val="FFFFFF"/>
              </a:buClr>
              <a:buSzPct val="100000"/>
              <a:buFont typeface="+mj-lt"/>
              <a:buAutoNum type="arabicPeriod"/>
              <a:tabLst/>
              <a:defRPr/>
            </a:pPr>
            <a:r>
              <a:rPr kumimoji="0" lang="en-US" sz="4200" b="0" i="0" u="sng" strike="noStrike" kern="1200" cap="none" spc="0" normalizeH="0" baseline="0" noProof="0" dirty="0">
                <a:ln>
                  <a:noFill/>
                </a:ln>
                <a:solidFill>
                  <a:srgbClr val="FFFFFF"/>
                </a:solidFill>
                <a:effectLst/>
                <a:uLnTx/>
                <a:uFillTx/>
                <a:latin typeface="Segoe UI"/>
                <a:ea typeface="+mn-ea"/>
                <a:cs typeface="+mn-cs"/>
              </a:rPr>
              <a:t>Personal Scope </a:t>
            </a:r>
            <a:r>
              <a:rPr kumimoji="0" lang="en-US" sz="4200" b="0" i="0" u="none" strike="noStrike" kern="1200" cap="none" spc="0" normalizeH="0" baseline="0" noProof="0" dirty="0">
                <a:ln>
                  <a:noFill/>
                </a:ln>
                <a:solidFill>
                  <a:srgbClr val="FFFFFF"/>
                </a:solidFill>
                <a:effectLst/>
                <a:uLnTx/>
                <a:uFillTx/>
                <a:latin typeface="Segoe UI"/>
                <a:ea typeface="+mn-ea"/>
                <a:cs typeface="+mn-cs"/>
              </a:rPr>
              <a:t>– your app accessed by individual users</a:t>
            </a:r>
          </a:p>
          <a:p>
            <a:pPr marL="685800" marR="0" lvl="0" indent="-685800" algn="l" defTabSz="1371600" rtl="0" eaLnBrk="1" fontAlgn="auto" latinLnBrk="0" hangingPunct="1">
              <a:lnSpc>
                <a:spcPct val="90000"/>
              </a:lnSpc>
              <a:spcBef>
                <a:spcPts val="2700"/>
              </a:spcBef>
              <a:spcAft>
                <a:spcPts val="0"/>
              </a:spcAft>
              <a:buClr>
                <a:srgbClr val="0078D4"/>
              </a:buClr>
              <a:buSzPct val="100000"/>
              <a:buFont typeface="+mj-lt"/>
              <a:buAutoNum type="arabicPeriod"/>
              <a:tabLst/>
              <a:defRPr/>
            </a:pPr>
            <a:endParaRPr kumimoji="0" lang="en-US" sz="4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71B452B4-E4EA-9287-2808-399CC5563EE5}"/>
              </a:ext>
            </a:extLst>
          </p:cNvPr>
          <p:cNvGrpSpPr/>
          <p:nvPr/>
        </p:nvGrpSpPr>
        <p:grpSpPr>
          <a:xfrm>
            <a:off x="1600045" y="3234181"/>
            <a:ext cx="3899236" cy="760358"/>
            <a:chOff x="1587166" y="4296240"/>
            <a:chExt cx="3899236" cy="760358"/>
          </a:xfrm>
        </p:grpSpPr>
        <p:pic>
          <p:nvPicPr>
            <p:cNvPr id="10" name="BOT-ICON" descr="12Bots_Wht@2x.png">
              <a:extLst>
                <a:ext uri="{FF2B5EF4-FFF2-40B4-BE49-F238E27FC236}">
                  <a16:creationId xmlns:a16="http://schemas.microsoft.com/office/drawing/2014/main" id="{B2FE3B6F-53B9-9906-0528-9F5FFD2C7C51}"/>
                </a:ext>
              </a:extLst>
            </p:cNvPr>
            <p:cNvPicPr>
              <a:picLocks noChangeAspect="1"/>
            </p:cNvPicPr>
            <p:nvPr/>
          </p:nvPicPr>
          <p:blipFill>
            <a:blip r:embed="rId5">
              <a:biLevel thresh="25000"/>
            </a:blip>
            <a:stretch>
              <a:fillRect/>
            </a:stretch>
          </p:blipFill>
          <p:spPr>
            <a:xfrm>
              <a:off x="2371886" y="4376760"/>
              <a:ext cx="667377" cy="667377"/>
            </a:xfrm>
            <a:prstGeom prst="rect">
              <a:avLst/>
            </a:prstGeom>
            <a:ln>
              <a:noFill/>
            </a:ln>
          </p:spPr>
        </p:pic>
        <p:pic>
          <p:nvPicPr>
            <p:cNvPr id="12" name="CARD-ICON" descr="12Actionable_Wht@2x.png">
              <a:extLst>
                <a:ext uri="{FF2B5EF4-FFF2-40B4-BE49-F238E27FC236}">
                  <a16:creationId xmlns:a16="http://schemas.microsoft.com/office/drawing/2014/main" id="{2F7CBBC4-7714-4C13-D066-BDC7B87BDACD}"/>
                </a:ext>
              </a:extLst>
            </p:cNvPr>
            <p:cNvPicPr>
              <a:picLocks noChangeAspect="1"/>
            </p:cNvPicPr>
            <p:nvPr/>
          </p:nvPicPr>
          <p:blipFill>
            <a:blip r:embed="rId6">
              <a:biLevel thresh="25000"/>
            </a:blip>
            <a:stretch>
              <a:fillRect/>
            </a:stretch>
          </p:blipFill>
          <p:spPr>
            <a:xfrm>
              <a:off x="4819025" y="4342730"/>
              <a:ext cx="667377" cy="667377"/>
            </a:xfrm>
            <a:prstGeom prst="rect">
              <a:avLst/>
            </a:prstGeom>
            <a:ln>
              <a:noFill/>
            </a:ln>
          </p:spPr>
        </p:pic>
        <p:pic>
          <p:nvPicPr>
            <p:cNvPr id="13" name="ME-ICON" descr="12Compose_Wht@2x.png">
              <a:extLst>
                <a:ext uri="{FF2B5EF4-FFF2-40B4-BE49-F238E27FC236}">
                  <a16:creationId xmlns:a16="http://schemas.microsoft.com/office/drawing/2014/main" id="{AB39FF77-3A54-AC13-A9FA-FEB631CE1F2A}"/>
                </a:ext>
              </a:extLst>
            </p:cNvPr>
            <p:cNvPicPr>
              <a:picLocks noChangeAspect="1"/>
            </p:cNvPicPr>
            <p:nvPr/>
          </p:nvPicPr>
          <p:blipFill>
            <a:blip r:embed="rId7">
              <a:biLevel thresh="25000"/>
            </a:blip>
            <a:stretch>
              <a:fillRect/>
            </a:stretch>
          </p:blipFill>
          <p:spPr>
            <a:xfrm>
              <a:off x="3156606" y="4376759"/>
              <a:ext cx="667377" cy="667377"/>
            </a:xfrm>
            <a:prstGeom prst="rect">
              <a:avLst/>
            </a:prstGeom>
            <a:ln>
              <a:noFill/>
            </a:ln>
          </p:spPr>
        </p:pic>
        <p:pic>
          <p:nvPicPr>
            <p:cNvPr id="15" name="TAB-ICON" descr="12Tabs_Wht@2x.png">
              <a:extLst>
                <a:ext uri="{FF2B5EF4-FFF2-40B4-BE49-F238E27FC236}">
                  <a16:creationId xmlns:a16="http://schemas.microsoft.com/office/drawing/2014/main" id="{96207619-CFFE-7AB7-36AC-ABD56B59E7F1}"/>
                </a:ext>
              </a:extLst>
            </p:cNvPr>
            <p:cNvPicPr>
              <a:picLocks noChangeAspect="1"/>
            </p:cNvPicPr>
            <p:nvPr/>
          </p:nvPicPr>
          <p:blipFill>
            <a:blip r:embed="rId8">
              <a:biLevel thresh="25000"/>
            </a:blip>
            <a:stretch>
              <a:fillRect/>
            </a:stretch>
          </p:blipFill>
          <p:spPr>
            <a:xfrm>
              <a:off x="1587166" y="4376761"/>
              <a:ext cx="667377" cy="667377"/>
            </a:xfrm>
            <a:prstGeom prst="rect">
              <a:avLst/>
            </a:prstGeom>
            <a:ln>
              <a:noFill/>
            </a:ln>
          </p:spPr>
        </p:pic>
        <p:pic>
          <p:nvPicPr>
            <p:cNvPr id="16" name="DIALOG-ICON" descr="Browser window with solid fill">
              <a:extLst>
                <a:ext uri="{FF2B5EF4-FFF2-40B4-BE49-F238E27FC236}">
                  <a16:creationId xmlns:a16="http://schemas.microsoft.com/office/drawing/2014/main" id="{C62ED692-8F3F-17DE-5251-2B75D61DE5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4296240"/>
              <a:ext cx="760358" cy="760358"/>
            </a:xfrm>
            <a:prstGeom prst="rect">
              <a:avLst/>
            </a:prstGeom>
          </p:spPr>
        </p:pic>
      </p:grpSp>
      <p:grpSp>
        <p:nvGrpSpPr>
          <p:cNvPr id="18" name="Group 17">
            <a:extLst>
              <a:ext uri="{FF2B5EF4-FFF2-40B4-BE49-F238E27FC236}">
                <a16:creationId xmlns:a16="http://schemas.microsoft.com/office/drawing/2014/main" id="{45291D6B-5257-7718-C9C2-208A3AE4719A}"/>
              </a:ext>
            </a:extLst>
          </p:cNvPr>
          <p:cNvGrpSpPr/>
          <p:nvPr/>
        </p:nvGrpSpPr>
        <p:grpSpPr>
          <a:xfrm>
            <a:off x="1600045" y="3207682"/>
            <a:ext cx="3899236" cy="760358"/>
            <a:chOff x="1587166" y="4296240"/>
            <a:chExt cx="3899236" cy="760358"/>
          </a:xfrm>
        </p:grpSpPr>
        <p:pic>
          <p:nvPicPr>
            <p:cNvPr id="19" name="BOT-ICON" descr="12Bots_Wht@2x.png">
              <a:extLst>
                <a:ext uri="{FF2B5EF4-FFF2-40B4-BE49-F238E27FC236}">
                  <a16:creationId xmlns:a16="http://schemas.microsoft.com/office/drawing/2014/main" id="{74DCEB8F-9C35-3E9E-93E9-8C885423A065}"/>
                </a:ext>
              </a:extLst>
            </p:cNvPr>
            <p:cNvPicPr>
              <a:picLocks noChangeAspect="1"/>
            </p:cNvPicPr>
            <p:nvPr/>
          </p:nvPicPr>
          <p:blipFill>
            <a:blip r:embed="rId5">
              <a:biLevel thresh="25000"/>
            </a:blip>
            <a:stretch>
              <a:fillRect/>
            </a:stretch>
          </p:blipFill>
          <p:spPr>
            <a:xfrm>
              <a:off x="2371886" y="4376760"/>
              <a:ext cx="667377" cy="667377"/>
            </a:xfrm>
            <a:prstGeom prst="rect">
              <a:avLst/>
            </a:prstGeom>
            <a:ln>
              <a:noFill/>
            </a:ln>
          </p:spPr>
        </p:pic>
        <p:pic>
          <p:nvPicPr>
            <p:cNvPr id="20" name="CARD-ICON" descr="12Actionable_Wht@2x.png">
              <a:extLst>
                <a:ext uri="{FF2B5EF4-FFF2-40B4-BE49-F238E27FC236}">
                  <a16:creationId xmlns:a16="http://schemas.microsoft.com/office/drawing/2014/main" id="{BC8A549C-1726-8EAB-B395-EA1515C6B22D}"/>
                </a:ext>
              </a:extLst>
            </p:cNvPr>
            <p:cNvPicPr>
              <a:picLocks noChangeAspect="1"/>
            </p:cNvPicPr>
            <p:nvPr/>
          </p:nvPicPr>
          <p:blipFill>
            <a:blip r:embed="rId6">
              <a:biLevel thresh="25000"/>
            </a:blip>
            <a:stretch>
              <a:fillRect/>
            </a:stretch>
          </p:blipFill>
          <p:spPr>
            <a:xfrm>
              <a:off x="4819025" y="4342730"/>
              <a:ext cx="667377" cy="667377"/>
            </a:xfrm>
            <a:prstGeom prst="rect">
              <a:avLst/>
            </a:prstGeom>
            <a:ln>
              <a:noFill/>
            </a:ln>
          </p:spPr>
        </p:pic>
        <p:pic>
          <p:nvPicPr>
            <p:cNvPr id="21" name="ME-ICON" descr="12Compose_Wht@2x.png">
              <a:extLst>
                <a:ext uri="{FF2B5EF4-FFF2-40B4-BE49-F238E27FC236}">
                  <a16:creationId xmlns:a16="http://schemas.microsoft.com/office/drawing/2014/main" id="{52320EE7-4701-9D1D-FA12-9290FB3DDFCE}"/>
                </a:ext>
              </a:extLst>
            </p:cNvPr>
            <p:cNvPicPr>
              <a:picLocks noChangeAspect="1"/>
            </p:cNvPicPr>
            <p:nvPr/>
          </p:nvPicPr>
          <p:blipFill>
            <a:blip r:embed="rId7">
              <a:biLevel thresh="25000"/>
            </a:blip>
            <a:stretch>
              <a:fillRect/>
            </a:stretch>
          </p:blipFill>
          <p:spPr>
            <a:xfrm>
              <a:off x="3156606" y="4376759"/>
              <a:ext cx="667377" cy="667377"/>
            </a:xfrm>
            <a:prstGeom prst="rect">
              <a:avLst/>
            </a:prstGeom>
            <a:ln>
              <a:noFill/>
            </a:ln>
          </p:spPr>
        </p:pic>
        <p:pic>
          <p:nvPicPr>
            <p:cNvPr id="22" name="TAB-ICON" descr="12Tabs_Wht@2x.png">
              <a:extLst>
                <a:ext uri="{FF2B5EF4-FFF2-40B4-BE49-F238E27FC236}">
                  <a16:creationId xmlns:a16="http://schemas.microsoft.com/office/drawing/2014/main" id="{A513083E-7662-C2EC-B5FB-CF0E1F3E7D2D}"/>
                </a:ext>
              </a:extLst>
            </p:cNvPr>
            <p:cNvPicPr>
              <a:picLocks noChangeAspect="1"/>
            </p:cNvPicPr>
            <p:nvPr/>
          </p:nvPicPr>
          <p:blipFill>
            <a:blip r:embed="rId8">
              <a:biLevel thresh="25000"/>
            </a:blip>
            <a:stretch>
              <a:fillRect/>
            </a:stretch>
          </p:blipFill>
          <p:spPr>
            <a:xfrm>
              <a:off x="1587166" y="4376761"/>
              <a:ext cx="667377" cy="667377"/>
            </a:xfrm>
            <a:prstGeom prst="rect">
              <a:avLst/>
            </a:prstGeom>
            <a:ln>
              <a:noFill/>
            </a:ln>
          </p:spPr>
        </p:pic>
        <p:pic>
          <p:nvPicPr>
            <p:cNvPr id="23" name="DIALOG-ICON" descr="Browser window with solid fill">
              <a:extLst>
                <a:ext uri="{FF2B5EF4-FFF2-40B4-BE49-F238E27FC236}">
                  <a16:creationId xmlns:a16="http://schemas.microsoft.com/office/drawing/2014/main" id="{B4749AAE-6E4B-A296-F864-A4CACE18AE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326" y="4296240"/>
              <a:ext cx="760358" cy="760358"/>
            </a:xfrm>
            <a:prstGeom prst="rect">
              <a:avLst/>
            </a:prstGeom>
          </p:spPr>
        </p:pic>
      </p:grpSp>
    </p:spTree>
    <p:extLst>
      <p:ext uri="{BB962C8B-B14F-4D97-AF65-F5344CB8AC3E}">
        <p14:creationId xmlns:p14="http://schemas.microsoft.com/office/powerpoint/2010/main" val="1381959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4.5679E-6 L -0.00183 0.08689 " pathEditMode="relative" rAng="0" ptsTypes="AA">
                                      <p:cBhvr>
                                        <p:cTn id="6" dur="2000" fill="hold"/>
                                        <p:tgtEl>
                                          <p:spTgt spid="17"/>
                                        </p:tgtEl>
                                        <p:attrNameLst>
                                          <p:attrName>ppt_x</p:attrName>
                                          <p:attrName>ppt_y</p:attrName>
                                        </p:attrNameLst>
                                      </p:cBhvr>
                                      <p:rCtr x="-95" y="4336"/>
                                    </p:animMotion>
                                  </p:childTnLst>
                                </p:cTn>
                              </p:par>
                              <p:par>
                                <p:cTn id="7" presetID="42" presetClass="path" presetSubtype="0" accel="50000" decel="50000" fill="hold" nodeType="withEffect">
                                  <p:stCondLst>
                                    <p:cond delay="0"/>
                                  </p:stCondLst>
                                  <p:childTnLst>
                                    <p:animMotion origin="layout" path="M 2.77778E-6 4.5679E-6 L -0.00478 0.22685 " pathEditMode="relative" rAng="0" ptsTypes="AA">
                                      <p:cBhvr>
                                        <p:cTn id="8" dur="2000" fill="hold"/>
                                        <p:tgtEl>
                                          <p:spTgt spid="18"/>
                                        </p:tgtEl>
                                        <p:attrNameLst>
                                          <p:attrName>ppt_x</p:attrName>
                                          <p:attrName>ppt_y</p:attrName>
                                        </p:attrNameLst>
                                      </p:cBhvr>
                                      <p:rCtr x="-243" y="1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Personal Tabs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3016210"/>
          </a:xfrm>
          <a:prstGeom prst="rect">
            <a:avLst/>
          </a:prstGeom>
          <a:noFill/>
        </p:spPr>
        <p:txBody>
          <a:bodyPr wrap="square" lIns="0" tIns="0" rIns="0" bIns="0" rtlCol="0">
            <a:spAutoFit/>
          </a:bodyPr>
          <a:lstStyle/>
          <a:p>
            <a:pPr algn="l"/>
            <a:r>
              <a:rPr lang="en-US" sz="2800" i="1" dirty="0"/>
              <a:t>A visual user interface that can be navigated and pinned via Teams’ sidebar</a:t>
            </a:r>
            <a:br>
              <a:rPr lang="en-US" sz="2800" i="1" dirty="0"/>
            </a:br>
            <a:endParaRPr lang="en-US" sz="2800" i="1" dirty="0"/>
          </a:p>
          <a:p>
            <a:pPr algn="l"/>
            <a:r>
              <a:rPr lang="en-US" sz="2800" i="1" dirty="0"/>
              <a:t>This is the personal view of your app – use it to show summaries, settings,  specific to this user</a:t>
            </a:r>
          </a:p>
          <a:p>
            <a:pPr algn="l"/>
            <a:endParaRPr lang="en-US" sz="2800" i="1" dirty="0"/>
          </a:p>
          <a:p>
            <a:pPr algn="l"/>
            <a:r>
              <a:rPr lang="en-US" sz="2800" i="1" dirty="0"/>
              <a:t>Implement as a web page that runs in an </a:t>
            </a:r>
            <a:r>
              <a:rPr lang="en-US" sz="2800" i="1" dirty="0" err="1"/>
              <a:t>IFrame</a:t>
            </a:r>
            <a:endParaRPr lang="en-US" sz="2800" i="1" dirty="0"/>
          </a:p>
        </p:txBody>
      </p:sp>
      <p:pic>
        <p:nvPicPr>
          <p:cNvPr id="12" name="Picture 11">
            <a:extLst>
              <a:ext uri="{FF2B5EF4-FFF2-40B4-BE49-F238E27FC236}">
                <a16:creationId xmlns:a16="http://schemas.microsoft.com/office/drawing/2014/main" id="{7D989715-6A77-2551-9058-D851D641AF86}"/>
              </a:ext>
            </a:extLst>
          </p:cNvPr>
          <p:cNvPicPr>
            <a:picLocks noChangeAspect="1"/>
          </p:cNvPicPr>
          <p:nvPr/>
        </p:nvPicPr>
        <p:blipFill>
          <a:blip r:embed="rId4"/>
          <a:stretch>
            <a:fillRect/>
          </a:stretch>
        </p:blipFill>
        <p:spPr>
          <a:xfrm>
            <a:off x="9911801" y="553201"/>
            <a:ext cx="7882425" cy="4433864"/>
          </a:xfrm>
          <a:prstGeom prst="rect">
            <a:avLst/>
          </a:prstGeom>
        </p:spPr>
      </p:pic>
      <p:graphicFrame>
        <p:nvGraphicFramePr>
          <p:cNvPr id="15" name="Diagram 14">
            <a:extLst>
              <a:ext uri="{FF2B5EF4-FFF2-40B4-BE49-F238E27FC236}">
                <a16:creationId xmlns:a16="http://schemas.microsoft.com/office/drawing/2014/main" id="{38ED674B-BB00-A73F-0FB7-BE0681564FF5}"/>
              </a:ext>
            </a:extLst>
          </p:cNvPr>
          <p:cNvGraphicFramePr/>
          <p:nvPr>
            <p:extLst>
              <p:ext uri="{D42A27DB-BD31-4B8C-83A1-F6EECF244321}">
                <p14:modId xmlns:p14="http://schemas.microsoft.com/office/powerpoint/2010/main" val="183471518"/>
              </p:ext>
            </p:extLst>
          </p:nvPr>
        </p:nvGraphicFramePr>
        <p:xfrm>
          <a:off x="882395" y="3464886"/>
          <a:ext cx="12192000"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41256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EC60C9-8022-03A7-1DD9-3DD2D970D8AC}"/>
              </a:ext>
            </a:extLst>
          </p:cNvPr>
          <p:cNvPicPr>
            <a:picLocks noChangeAspect="1"/>
          </p:cNvPicPr>
          <p:nvPr/>
        </p:nvPicPr>
        <p:blipFill>
          <a:blip r:embed="rId3"/>
          <a:stretch>
            <a:fillRect/>
          </a:stretch>
        </p:blipFill>
        <p:spPr>
          <a:xfrm>
            <a:off x="9911800" y="531483"/>
            <a:ext cx="7921033" cy="4455581"/>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Azure AD Single Sign-On</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algn="l"/>
            <a:r>
              <a:rPr lang="en-US" sz="2800" i="1" dirty="0"/>
              <a:t>Users have a single identity across Microsoft 365 and your app</a:t>
            </a:r>
          </a:p>
          <a:p>
            <a:pPr algn="l"/>
            <a:endParaRPr lang="en-US" sz="2800" i="1" dirty="0"/>
          </a:p>
          <a:p>
            <a:pPr algn="l"/>
            <a:r>
              <a:rPr lang="en-US" sz="2800" i="1" dirty="0"/>
              <a:t>Users seamlessly sign onto your app within Teams, even as they move to new devices</a:t>
            </a:r>
            <a:br>
              <a:rPr lang="en-US" sz="2800" i="1" dirty="0"/>
            </a:br>
            <a:endParaRPr lang="en-US" sz="2800" i="1" dirty="0"/>
          </a:p>
        </p:txBody>
      </p:sp>
      <p:graphicFrame>
        <p:nvGraphicFramePr>
          <p:cNvPr id="15" name="Diagram 14">
            <a:extLst>
              <a:ext uri="{FF2B5EF4-FFF2-40B4-BE49-F238E27FC236}">
                <a16:creationId xmlns:a16="http://schemas.microsoft.com/office/drawing/2014/main" id="{38ED674B-BB00-A73F-0FB7-BE0681564FF5}"/>
              </a:ext>
            </a:extLst>
          </p:cNvPr>
          <p:cNvGraphicFramePr/>
          <p:nvPr>
            <p:extLst>
              <p:ext uri="{D42A27DB-BD31-4B8C-83A1-F6EECF244321}">
                <p14:modId xmlns:p14="http://schemas.microsoft.com/office/powerpoint/2010/main" val="3815098395"/>
              </p:ext>
            </p:extLst>
          </p:nvPr>
        </p:nvGraphicFramePr>
        <p:xfrm>
          <a:off x="882394" y="3464886"/>
          <a:ext cx="15997719"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49774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2FDCB-7BAB-F069-AEBE-3661D5B52323}"/>
              </a:ext>
            </a:extLst>
          </p:cNvPr>
          <p:cNvPicPr>
            <a:picLocks noChangeAspect="1"/>
          </p:cNvPicPr>
          <p:nvPr/>
        </p:nvPicPr>
        <p:blipFill>
          <a:blip r:embed="rId3"/>
          <a:stretch>
            <a:fillRect/>
          </a:stretch>
        </p:blipFill>
        <p:spPr>
          <a:xfrm>
            <a:off x="9911801" y="559988"/>
            <a:ext cx="7882425" cy="4433864"/>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Teams UI Kit</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algn="l"/>
            <a:r>
              <a:rPr lang="en-US" sz="2800" i="1" dirty="0"/>
              <a:t>The Teams UI Kit provides Figma UI guidelines and React components that help your app appear consistent with Microsoft Teams</a:t>
            </a:r>
          </a:p>
          <a:p>
            <a:pPr algn="l"/>
            <a:endParaRPr lang="en-US" sz="2800" i="1" dirty="0"/>
          </a:p>
          <a:p>
            <a:pPr algn="l"/>
            <a:r>
              <a:rPr lang="en-US" sz="2800" i="1" dirty="0"/>
              <a:t>Teams JavaScript API allows apps to follow Teams theme settings</a:t>
            </a:r>
          </a:p>
        </p:txBody>
      </p:sp>
      <p:graphicFrame>
        <p:nvGraphicFramePr>
          <p:cNvPr id="15" name="Diagram 14">
            <a:extLst>
              <a:ext uri="{FF2B5EF4-FFF2-40B4-BE49-F238E27FC236}">
                <a16:creationId xmlns:a16="http://schemas.microsoft.com/office/drawing/2014/main" id="{38ED674B-BB00-A73F-0FB7-BE0681564FF5}"/>
              </a:ext>
            </a:extLst>
          </p:cNvPr>
          <p:cNvGraphicFramePr/>
          <p:nvPr>
            <p:extLst>
              <p:ext uri="{D42A27DB-BD31-4B8C-83A1-F6EECF244321}">
                <p14:modId xmlns:p14="http://schemas.microsoft.com/office/powerpoint/2010/main" val="1713544922"/>
              </p:ext>
            </p:extLst>
          </p:nvPr>
        </p:nvGraphicFramePr>
        <p:xfrm>
          <a:off x="882395" y="5376701"/>
          <a:ext cx="9422748" cy="4650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69976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d4a69f67-be2e-47e2-ab5e-b0f2ccbbbff8&quot;,&quot;TimeStamp&quot;:&quot;2018-03-14T07:24:00.6887144-07:00&quot;}"/>
</p:tagLst>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Azure 1">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996633"/>
      </a:accent3>
      <a:accent4>
        <a:srgbClr val="FFC000"/>
      </a:accent4>
      <a:accent5>
        <a:srgbClr val="5B9BD5"/>
      </a:accent5>
      <a:accent6>
        <a:srgbClr val="70AD47"/>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6111DD-6A24-4FA4-B284-A4A0C3AD0157}">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92F11D4-567F-47E7-8989-9162208582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E62089-4EA2-4BEF-9CF0-573694B7E59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3322</TotalTime>
  <Words>2036</Words>
  <Application>Microsoft Office PowerPoint</Application>
  <PresentationFormat>Custom</PresentationFormat>
  <Paragraphs>273</Paragraphs>
  <Slides>14</Slides>
  <Notes>14</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Consolas</vt:lpstr>
      <vt:lpstr>Segoe UI Semibold</vt:lpstr>
      <vt:lpstr>Segoe UI Semilight</vt:lpstr>
      <vt:lpstr>Arial</vt:lpstr>
      <vt:lpstr>Segoe UI</vt:lpstr>
      <vt:lpstr>Wingdings</vt:lpstr>
      <vt:lpstr>Calibri</vt:lpstr>
      <vt:lpstr>WHITE TEMPLATE</vt:lpstr>
      <vt:lpstr>3_White Template</vt:lpstr>
      <vt:lpstr>Azure 1</vt:lpstr>
      <vt:lpstr>Envisioning your Teams application</vt:lpstr>
      <vt:lpstr>Teams Architecture</vt:lpstr>
      <vt:lpstr>Teams Application Architecture</vt:lpstr>
      <vt:lpstr>Teams Application Architecture</vt:lpstr>
      <vt:lpstr>Teams apps add capabilities to Microsoft Teams</vt:lpstr>
      <vt:lpstr>Teams application scopes</vt:lpstr>
      <vt:lpstr>Personal Tabs</vt:lpstr>
      <vt:lpstr>Azure AD Single Sign-On</vt:lpstr>
      <vt:lpstr>Teams UI Kit</vt:lpstr>
      <vt:lpstr>Deep Linking</vt:lpstr>
      <vt:lpstr>Configurable Tabs</vt:lpstr>
      <vt:lpstr>Meeting Apps</vt:lpstr>
      <vt:lpstr>Message Extensions</vt:lpstr>
      <vt:lpstr>Anatomy of a Teams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2022-11-09T22:41:03Z</dcterms:modified>
  <dc:identifier>DAFEv5EYWWY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0x010100B280F68EE4A526429DCED101FB647D2C</vt:lpwstr>
  </property>
</Properties>
</file>